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3" r:id="rId1"/>
  </p:sldMasterIdLst>
  <p:notesMasterIdLst>
    <p:notesMasterId r:id="rId19"/>
  </p:notesMasterIdLst>
  <p:handoutMasterIdLst>
    <p:handoutMasterId r:id="rId20"/>
  </p:handoutMasterIdLst>
  <p:sldIdLst>
    <p:sldId id="256" r:id="rId2"/>
    <p:sldId id="259" r:id="rId3"/>
    <p:sldId id="257" r:id="rId4"/>
    <p:sldId id="295" r:id="rId5"/>
    <p:sldId id="299" r:id="rId6"/>
    <p:sldId id="301" r:id="rId7"/>
    <p:sldId id="297" r:id="rId8"/>
    <p:sldId id="311" r:id="rId9"/>
    <p:sldId id="313" r:id="rId10"/>
    <p:sldId id="303" r:id="rId11"/>
    <p:sldId id="307" r:id="rId12"/>
    <p:sldId id="304" r:id="rId13"/>
    <p:sldId id="305" r:id="rId14"/>
    <p:sldId id="308" r:id="rId15"/>
    <p:sldId id="309" r:id="rId16"/>
    <p:sldId id="310" r:id="rId17"/>
    <p:sldId id="264" r:id="rId18"/>
  </p:sldIdLst>
  <p:sldSz cx="9144000" cy="5143500" type="screen16x9"/>
  <p:notesSz cx="6858000" cy="9144000"/>
  <p:custDataLst>
    <p:tags r:id="rId2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9910"/>
    <a:srgbClr val="1D4358"/>
    <a:srgbClr val="85CBFF"/>
    <a:srgbClr val="BFE3FF"/>
    <a:srgbClr val="B9D7FF"/>
    <a:srgbClr val="E6F1FF"/>
    <a:srgbClr val="0038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BB16C30-86EE-4EBE-8366-061691633E7C}">
  <a:tblStyle styleId="{BBB16C30-86EE-4EBE-8366-061691633E7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0481C69-2F07-40AE-96B0-536881DC0BD5}"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848" autoAdjust="0"/>
  </p:normalViewPr>
  <p:slideViewPr>
    <p:cSldViewPr snapToGrid="0">
      <p:cViewPr varScale="1">
        <p:scale>
          <a:sx n="154" d="100"/>
          <a:sy n="154" d="100"/>
        </p:scale>
        <p:origin x="276" y="138"/>
      </p:cViewPr>
      <p:guideLst>
        <p:guide orient="horz" pos="1620"/>
        <p:guide pos="2880"/>
      </p:guideLst>
    </p:cSldViewPr>
  </p:slideViewPr>
  <p:notesTextViewPr>
    <p:cViewPr>
      <p:scale>
        <a:sx n="1" d="1"/>
        <a:sy n="1" d="1"/>
      </p:scale>
      <p:origin x="0" y="0"/>
    </p:cViewPr>
  </p:notesTextViewPr>
  <p:notesViewPr>
    <p:cSldViewPr snapToGrid="0">
      <p:cViewPr varScale="1">
        <p:scale>
          <a:sx n="69" d="100"/>
          <a:sy n="69" d="100"/>
        </p:scale>
        <p:origin x="2802"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7F6F7F-5B11-421A-B184-89B5520160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0A95B4B-3BDE-4A51-9BFA-97E2D76A997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32A141-9B1B-4207-8A45-44C8997C8601}" type="datetimeFigureOut">
              <a:rPr lang="en-US" smtClean="0"/>
              <a:t>8/30/2023</a:t>
            </a:fld>
            <a:endParaRPr lang="en-US"/>
          </a:p>
        </p:txBody>
      </p:sp>
      <p:sp>
        <p:nvSpPr>
          <p:cNvPr id="4" name="Footer Placeholder 3">
            <a:extLst>
              <a:ext uri="{FF2B5EF4-FFF2-40B4-BE49-F238E27FC236}">
                <a16:creationId xmlns:a16="http://schemas.microsoft.com/office/drawing/2014/main" id="{3FDD0673-D469-4B1C-A40A-68F4950D1C4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D41435B-5B31-4916-99BD-7B9110D662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495C862-7583-46AE-B1F4-EDB541B74C35}" type="slidenum">
              <a:rPr lang="en-US" smtClean="0"/>
              <a:t>‹#›</a:t>
            </a:fld>
            <a:endParaRPr lang="en-US"/>
          </a:p>
        </p:txBody>
      </p:sp>
    </p:spTree>
    <p:extLst>
      <p:ext uri="{BB962C8B-B14F-4D97-AF65-F5344CB8AC3E}">
        <p14:creationId xmlns:p14="http://schemas.microsoft.com/office/powerpoint/2010/main" val="29061486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2112da560b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2112da560b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5"/>
        <p:cNvGrpSpPr/>
        <p:nvPr/>
      </p:nvGrpSpPr>
      <p:grpSpPr>
        <a:xfrm>
          <a:off x="0" y="0"/>
          <a:ext cx="0" cy="0"/>
          <a:chOff x="0" y="0"/>
          <a:chExt cx="0" cy="0"/>
        </a:xfrm>
      </p:grpSpPr>
      <p:sp>
        <p:nvSpPr>
          <p:cNvPr id="1466" name="Google Shape;1466;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7" name="Google Shape;1467;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9324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5"/>
        <p:cNvGrpSpPr/>
        <p:nvPr/>
      </p:nvGrpSpPr>
      <p:grpSpPr>
        <a:xfrm>
          <a:off x="0" y="0"/>
          <a:ext cx="0" cy="0"/>
          <a:chOff x="0" y="0"/>
          <a:chExt cx="0" cy="0"/>
        </a:xfrm>
      </p:grpSpPr>
      <p:sp>
        <p:nvSpPr>
          <p:cNvPr id="1466" name="Google Shape;1466;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7" name="Google Shape;1467;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a:t>
            </a:r>
            <a:endParaRPr dirty="0"/>
          </a:p>
        </p:txBody>
      </p:sp>
    </p:spTree>
    <p:extLst>
      <p:ext uri="{BB962C8B-B14F-4D97-AF65-F5344CB8AC3E}">
        <p14:creationId xmlns:p14="http://schemas.microsoft.com/office/powerpoint/2010/main" val="801250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4"/>
        <p:cNvGrpSpPr/>
        <p:nvPr/>
      </p:nvGrpSpPr>
      <p:grpSpPr>
        <a:xfrm>
          <a:off x="0" y="0"/>
          <a:ext cx="0" cy="0"/>
          <a:chOff x="0" y="0"/>
          <a:chExt cx="0" cy="0"/>
        </a:xfrm>
      </p:grpSpPr>
      <p:sp>
        <p:nvSpPr>
          <p:cNvPr id="1545" name="Google Shape;1545;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6" name="Google Shape;1546;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59206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3"/>
        <p:cNvGrpSpPr/>
        <p:nvPr/>
      </p:nvGrpSpPr>
      <p:grpSpPr>
        <a:xfrm>
          <a:off x="0" y="0"/>
          <a:ext cx="0" cy="0"/>
          <a:chOff x="0" y="0"/>
          <a:chExt cx="0" cy="0"/>
        </a:xfrm>
      </p:grpSpPr>
      <p:sp>
        <p:nvSpPr>
          <p:cNvPr id="1864" name="Google Shape;1864;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5" name="Google Shape;1865;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 typeface="Arial" panose="020B0604020202020204" pitchFamily="34" charset="0"/>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659825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5"/>
        <p:cNvGrpSpPr/>
        <p:nvPr/>
      </p:nvGrpSpPr>
      <p:grpSpPr>
        <a:xfrm>
          <a:off x="0" y="0"/>
          <a:ext cx="0" cy="0"/>
          <a:chOff x="0" y="0"/>
          <a:chExt cx="0" cy="0"/>
        </a:xfrm>
      </p:grpSpPr>
      <p:sp>
        <p:nvSpPr>
          <p:cNvPr id="1466" name="Google Shape;1466;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7" name="Google Shape;1467;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Weaving: </a:t>
            </a:r>
            <a:r>
              <a:rPr lang="en-US" dirty="0" err="1"/>
              <a:t>jaki</a:t>
            </a:r>
            <a:r>
              <a:rPr lang="en-US" dirty="0"/>
              <a:t>, sail, and </a:t>
            </a:r>
            <a:r>
              <a:rPr lang="en-US" dirty="0" err="1"/>
              <a:t>niedeed</a:t>
            </a:r>
            <a:r>
              <a:rPr lang="en-US" dirty="0"/>
              <a:t>.</a:t>
            </a:r>
          </a:p>
        </p:txBody>
      </p:sp>
    </p:spTree>
    <p:extLst>
      <p:ext uri="{BB962C8B-B14F-4D97-AF65-F5344CB8AC3E}">
        <p14:creationId xmlns:p14="http://schemas.microsoft.com/office/powerpoint/2010/main" val="1674241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5"/>
        <p:cNvGrpSpPr/>
        <p:nvPr/>
      </p:nvGrpSpPr>
      <p:grpSpPr>
        <a:xfrm>
          <a:off x="0" y="0"/>
          <a:ext cx="0" cy="0"/>
          <a:chOff x="0" y="0"/>
          <a:chExt cx="0" cy="0"/>
        </a:xfrm>
      </p:grpSpPr>
      <p:sp>
        <p:nvSpPr>
          <p:cNvPr id="1466" name="Google Shape;1466;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7" name="Google Shape;1467;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family</a:t>
            </a:r>
            <a:endParaRPr dirty="0"/>
          </a:p>
        </p:txBody>
      </p:sp>
    </p:spTree>
    <p:extLst>
      <p:ext uri="{BB962C8B-B14F-4D97-AF65-F5344CB8AC3E}">
        <p14:creationId xmlns:p14="http://schemas.microsoft.com/office/powerpoint/2010/main" val="38194116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210c99d6f0a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210c99d6f0a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u="sng" dirty="0">
                <a:solidFill>
                  <a:schemeClr val="tx1"/>
                </a:solidFill>
                <a:effectLst/>
              </a:rPr>
              <a:t>Why is this helpful or important?</a:t>
            </a:r>
            <a:endParaRPr lang="en-US" sz="1100" i="1" u="sng" dirty="0">
              <a:solidFill>
                <a:schemeClr val="tx1"/>
              </a:solidFill>
              <a:effectLst/>
              <a:latin typeface="Times New Roman" panose="02020603050405020304" pitchFamily="18" charset="0"/>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err="1">
                <a:solidFill>
                  <a:schemeClr val="tx1"/>
                </a:solidFill>
                <a:effectLst/>
              </a:rPr>
              <a:t>Iakwe</a:t>
            </a:r>
            <a:r>
              <a:rPr lang="en-US" sz="1100" dirty="0">
                <a:solidFill>
                  <a:schemeClr val="tx1"/>
                </a:solidFill>
                <a:effectLst/>
              </a:rPr>
              <a:t>” is the Marshallese word for hello. Saying this simple phrase shows the patient that the provider cares enough to learn something about the patient’s language and culture.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solidFill>
                <a:schemeClr val="tx1"/>
              </a:solidFill>
              <a:effectLst/>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This helps the patient start to trust the provider. Talking about non-medical matters shows that the provider cares about the patient on a more personal level.</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u="sng" dirty="0">
                <a:solidFill>
                  <a:schemeClr val="tx1"/>
                </a:solidFill>
                <a:effectLst/>
              </a:rPr>
              <a:t>Why is this helpful or important?</a:t>
            </a:r>
            <a:endParaRPr lang="en-US" sz="1100" i="1" u="sng" dirty="0">
              <a:solidFill>
                <a:schemeClr val="tx1"/>
              </a:solidFill>
              <a:effectLst/>
              <a:latin typeface="Times New Roman" panose="02020603050405020304" pitchFamily="18" charset="0"/>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dirty="0">
                <a:solidFill>
                  <a:schemeClr val="tx1"/>
                </a:solidFill>
                <a:effectLst/>
              </a:rPr>
              <a:t>Providers should be aware for this in order to ask the appropriate questions when taking a family health history. </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dirty="0">
                <a:solidFill>
                  <a:schemeClr val="tx1"/>
                </a:solidFill>
              </a:rPr>
              <a:t>When asked about family members, Marshallese patients may provide information about individuals who are not blood related to them</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dirty="0">
              <a:solidFill>
                <a:schemeClr val="tx1"/>
              </a:solidFill>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Patients will be more willing to give accurate information if they understand how it affects their health.</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01373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4"/>
        <p:cNvGrpSpPr/>
        <p:nvPr/>
      </p:nvGrpSpPr>
      <p:grpSpPr>
        <a:xfrm>
          <a:off x="0" y="0"/>
          <a:ext cx="0" cy="0"/>
          <a:chOff x="0" y="0"/>
          <a:chExt cx="0" cy="0"/>
        </a:xfrm>
      </p:grpSpPr>
      <p:sp>
        <p:nvSpPr>
          <p:cNvPr id="1545" name="Google Shape;1545;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6" name="Google Shape;1546;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t>The Marshallese and American healthcare systems are different, and common practices in American facilities may be foreign or confusing to Marshallese patients.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latin typeface="Arial"/>
                <a:ea typeface="Arial"/>
                <a:cs typeface="Arial"/>
                <a:sym typeface="Arial"/>
              </a:rPr>
              <a:t>A Marshallese community health worker (CHW) should be present at the facility and available during the patient’s entire visit.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t>CHW can interpret both spoken language and non-verbal cues between both the patient and provider, which can help break down the language barrier</a:t>
            </a:r>
          </a:p>
          <a:p>
            <a:pPr lvl="0"/>
            <a:endParaRPr lang="en-US" sz="1100" b="0" i="0" u="none" strike="noStrike" cap="none" dirty="0">
              <a:solidFill>
                <a:srgbClr val="000000"/>
              </a:solidFill>
              <a:latin typeface="Arial"/>
              <a:ea typeface="Arial"/>
              <a:cs typeface="Arial"/>
              <a:sym typeface="Arial"/>
            </a:endParaRPr>
          </a:p>
          <a:p>
            <a:pPr lvl="0"/>
            <a:endParaRPr lang="en-US" sz="1100" b="0" i="0" u="none" strike="noStrike" cap="none" dirty="0">
              <a:solidFill>
                <a:srgbClr val="000000"/>
              </a:solidFill>
              <a:latin typeface="Arial"/>
              <a:ea typeface="Arial"/>
              <a:cs typeface="Arial"/>
              <a:sym typeface="Arial"/>
            </a:endParaRPr>
          </a:p>
          <a:p>
            <a:pPr marL="158750" lvl="0" indent="0">
              <a:buNone/>
            </a:pPr>
            <a:endParaRPr lang="en-US" sz="2800"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01184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3"/>
        <p:cNvGrpSpPr/>
        <p:nvPr/>
      </p:nvGrpSpPr>
      <p:grpSpPr>
        <a:xfrm>
          <a:off x="0" y="0"/>
          <a:ext cx="0" cy="0"/>
          <a:chOff x="0" y="0"/>
          <a:chExt cx="0" cy="0"/>
        </a:xfrm>
      </p:grpSpPr>
      <p:sp>
        <p:nvSpPr>
          <p:cNvPr id="1864" name="Google Shape;1864;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5" name="Google Shape;1865;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sz="1100" dirty="0"/>
              <a:t>Providers should respect a patient’s beliefs and recognize they may choose to seek spiritual guidance, and/or traditional medicine before Western medicine,.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815467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u="sng" dirty="0">
                <a:solidFill>
                  <a:schemeClr val="tx1"/>
                </a:solidFill>
                <a:effectLst/>
              </a:rPr>
              <a:t>Why is this helpful or important?</a:t>
            </a:r>
            <a:endParaRPr lang="en-US" sz="1100" i="1" u="sng" dirty="0">
              <a:solidFill>
                <a:schemeClr val="tx1"/>
              </a:solidFill>
              <a:effectLst/>
              <a:latin typeface="Times New Roman" panose="02020603050405020304" pitchFamily="18" charset="0"/>
              <a:ea typeface="Calibri" panose="020F0502020204030204" pitchFamily="34" charset="0"/>
            </a:endParaRPr>
          </a:p>
          <a:p>
            <a:pPr rtl="0" eaLnBrk="1" fontAlgn="t" latinLnBrk="0" hangingPunct="1"/>
            <a:r>
              <a:rPr lang="en-US" sz="1100" b="0" i="0" u="none" strike="noStrike" cap="none" dirty="0">
                <a:solidFill>
                  <a:srgbClr val="000000"/>
                </a:solidFill>
                <a:effectLst/>
                <a:latin typeface="Arial"/>
                <a:ea typeface="Arial"/>
                <a:cs typeface="Arial"/>
                <a:sym typeface="Arial"/>
              </a:rPr>
              <a:t>Marshallese patients will begin to trust providers if the provider makes an effort outside of the clinic.</a:t>
            </a:r>
          </a:p>
          <a:p>
            <a:pPr rtl="0" eaLnBrk="1" fontAlgn="t" latinLnBrk="0" hangingPunct="1"/>
            <a:r>
              <a:rPr lang="en-US" sz="1100" b="0" i="0" u="none" strike="noStrike" cap="none" dirty="0">
                <a:solidFill>
                  <a:srgbClr val="000000"/>
                </a:solidFill>
                <a:effectLst/>
                <a:latin typeface="Arial"/>
                <a:ea typeface="Arial"/>
                <a:cs typeface="Arial"/>
                <a:sym typeface="Arial"/>
              </a:rPr>
              <a:t>The providers can make an additional effort to be aware of their body language and tone.</a:t>
            </a:r>
          </a:p>
          <a:p>
            <a:pPr marL="158750" indent="0" rtl="0" eaLnBrk="1" fontAlgn="t" latinLnBrk="0" hangingPunct="1">
              <a:buNone/>
            </a:pPr>
            <a:endParaRPr lang="en-US" sz="1100" b="0" i="0" u="none" strike="noStrike" cap="none" dirty="0">
              <a:solidFill>
                <a:srgbClr val="000000"/>
              </a:solidFill>
              <a:effectLst/>
              <a:latin typeface="Arial"/>
              <a:ea typeface="Arial"/>
              <a:cs typeface="Arial"/>
              <a:sym typeface="Arial"/>
            </a:endParaRPr>
          </a:p>
          <a:p>
            <a:pPr rtl="0" eaLnBrk="1" fontAlgn="t" latinLnBrk="0" hangingPunct="1"/>
            <a:r>
              <a:rPr lang="en-US" sz="1100" b="0" i="0" u="none" strike="noStrike" cap="none" dirty="0">
                <a:solidFill>
                  <a:srgbClr val="000000"/>
                </a:solidFill>
                <a:effectLst/>
                <a:latin typeface="Arial"/>
                <a:ea typeface="Arial"/>
                <a:cs typeface="Arial"/>
                <a:sym typeface="Arial"/>
              </a:rPr>
              <a:t>Patients will think that the provider has not reviewed their chart and may not be prepared for the appointment.</a:t>
            </a:r>
          </a:p>
          <a:p>
            <a:pPr rtl="0" eaLnBrk="1" fontAlgn="t" latinLnBrk="0" hangingPunct="1"/>
            <a:r>
              <a:rPr lang="en-US" sz="1100" b="0" i="0" u="none" strike="noStrike" cap="none" dirty="0">
                <a:solidFill>
                  <a:srgbClr val="000000"/>
                </a:solidFill>
                <a:effectLst/>
                <a:latin typeface="Arial"/>
                <a:ea typeface="Arial"/>
                <a:cs typeface="Arial"/>
                <a:sym typeface="Arial"/>
              </a:rPr>
              <a:t>Instead, you can say “How can I help you”?</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72347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400" i="1" u="sng" dirty="0">
                <a:solidFill>
                  <a:schemeClr val="tx1"/>
                </a:solidFill>
                <a:effectLst/>
              </a:rPr>
              <a:t>Why is this helpful or important?</a:t>
            </a:r>
            <a:endParaRPr lang="en-US" sz="1400" i="1" u="sng" dirty="0">
              <a:solidFill>
                <a:schemeClr val="tx1"/>
              </a:solidFill>
              <a:effectLst/>
              <a:latin typeface="Times New Roman" panose="02020603050405020304" pitchFamily="18" charset="0"/>
              <a:ea typeface="Calibri" panose="020F0502020204030204" pitchFamily="34" charset="0"/>
            </a:endParaRPr>
          </a:p>
          <a:p>
            <a:pPr rtl="0" eaLnBrk="1" fontAlgn="t" latinLnBrk="0" hangingPunct="1"/>
            <a:r>
              <a:rPr lang="en-US" sz="1400" b="0" i="0" u="none" strike="noStrike" cap="none" dirty="0">
                <a:solidFill>
                  <a:srgbClr val="000000"/>
                </a:solidFill>
                <a:effectLst/>
                <a:latin typeface="Arial"/>
                <a:ea typeface="Arial"/>
                <a:cs typeface="Arial"/>
                <a:sym typeface="Arial"/>
              </a:rPr>
              <a:t>The provider, patient, and CHW should all be the same gender. The provider should also ask the patient if it is okay to discuss private matters in front of everyone in the room.</a:t>
            </a:r>
          </a:p>
          <a:p>
            <a:pPr rtl="0" eaLnBrk="1" fontAlgn="t" latinLnBrk="0" hangingPunct="1"/>
            <a:r>
              <a:rPr lang="en-US" sz="1400" b="0" i="0" u="none" strike="noStrike" cap="none" dirty="0">
                <a:solidFill>
                  <a:srgbClr val="000000"/>
                </a:solidFill>
                <a:effectLst/>
                <a:latin typeface="Arial"/>
                <a:ea typeface="Arial"/>
                <a:cs typeface="Arial"/>
                <a:sym typeface="Arial"/>
              </a:rPr>
              <a:t> Get to know your patient before the visit, we have chiefs and they might walk into your clinics one day. </a:t>
            </a:r>
          </a:p>
          <a:p>
            <a:pPr rtl="0" eaLnBrk="1" fontAlgn="t" latinLnBrk="0" hangingPunct="1"/>
            <a:r>
              <a:rPr lang="en-US" sz="1400" b="0" i="0" u="none" strike="noStrike" cap="none" dirty="0">
                <a:solidFill>
                  <a:srgbClr val="000000"/>
                </a:solidFill>
                <a:effectLst/>
                <a:latin typeface="Arial"/>
                <a:ea typeface="Arial"/>
                <a:cs typeface="Arial"/>
                <a:sym typeface="Arial"/>
              </a:rPr>
              <a:t>Since the Marshallese are such private people, touching or examining without apologizing can be offensive.</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58227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3"/>
        <p:cNvGrpSpPr/>
        <p:nvPr/>
      </p:nvGrpSpPr>
      <p:grpSpPr>
        <a:xfrm>
          <a:off x="0" y="0"/>
          <a:ext cx="0" cy="0"/>
          <a:chOff x="0" y="0"/>
          <a:chExt cx="0" cy="0"/>
        </a:xfrm>
      </p:grpSpPr>
      <p:sp>
        <p:nvSpPr>
          <p:cNvPr id="1864" name="Google Shape;1864;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5" name="Google Shape;1865;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Canoe builders and navigators</a:t>
            </a:r>
            <a:endParaRPr dirty="0"/>
          </a:p>
        </p:txBody>
      </p:sp>
    </p:spTree>
    <p:extLst>
      <p:ext uri="{BB962C8B-B14F-4D97-AF65-F5344CB8AC3E}">
        <p14:creationId xmlns:p14="http://schemas.microsoft.com/office/powerpoint/2010/main" val="1872478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rot="5400000">
            <a:off x="2707059" y="-7861662"/>
            <a:ext cx="9489616" cy="13477289"/>
            <a:chOff x="5987592" y="3615075"/>
            <a:chExt cx="1506097" cy="2138981"/>
          </a:xfrm>
        </p:grpSpPr>
        <p:sp>
          <p:nvSpPr>
            <p:cNvPr id="10" name="Google Shape;10;p2"/>
            <p:cNvSpPr/>
            <p:nvPr/>
          </p:nvSpPr>
          <p:spPr>
            <a:xfrm>
              <a:off x="5987592" y="3615075"/>
              <a:ext cx="1506097" cy="2138981"/>
            </a:xfrm>
            <a:custGeom>
              <a:avLst/>
              <a:gdLst/>
              <a:ahLst/>
              <a:cxnLst/>
              <a:rect l="l" t="t" r="r" b="b"/>
              <a:pathLst>
                <a:path w="36667" h="52075" extrusionOk="0">
                  <a:moveTo>
                    <a:pt x="29804" y="0"/>
                  </a:moveTo>
                  <a:cubicBezTo>
                    <a:pt x="29579" y="0"/>
                    <a:pt x="29354" y="27"/>
                    <a:pt x="29134" y="81"/>
                  </a:cubicBezTo>
                  <a:lnTo>
                    <a:pt x="28797" y="164"/>
                  </a:lnTo>
                  <a:cubicBezTo>
                    <a:pt x="27382" y="510"/>
                    <a:pt x="26093" y="1375"/>
                    <a:pt x="25260" y="2534"/>
                  </a:cubicBezTo>
                  <a:lnTo>
                    <a:pt x="25208" y="2607"/>
                  </a:lnTo>
                  <a:cubicBezTo>
                    <a:pt x="25115" y="2734"/>
                    <a:pt x="25034" y="2869"/>
                    <a:pt x="24964" y="3011"/>
                  </a:cubicBezTo>
                  <a:lnTo>
                    <a:pt x="24925" y="3093"/>
                  </a:lnTo>
                  <a:cubicBezTo>
                    <a:pt x="24473" y="4012"/>
                    <a:pt x="24186" y="5280"/>
                    <a:pt x="24398" y="6587"/>
                  </a:cubicBezTo>
                  <a:lnTo>
                    <a:pt x="24270" y="6818"/>
                  </a:lnTo>
                  <a:cubicBezTo>
                    <a:pt x="23976" y="7352"/>
                    <a:pt x="23864" y="7960"/>
                    <a:pt x="23944" y="8552"/>
                  </a:cubicBezTo>
                  <a:cubicBezTo>
                    <a:pt x="23917" y="8768"/>
                    <a:pt x="23913" y="8985"/>
                    <a:pt x="23936" y="9200"/>
                  </a:cubicBezTo>
                  <a:cubicBezTo>
                    <a:pt x="23584" y="9381"/>
                    <a:pt x="23271" y="9638"/>
                    <a:pt x="23019" y="9956"/>
                  </a:cubicBezTo>
                  <a:cubicBezTo>
                    <a:pt x="22655" y="10014"/>
                    <a:pt x="22306" y="10142"/>
                    <a:pt x="21991" y="10334"/>
                  </a:cubicBezTo>
                  <a:lnTo>
                    <a:pt x="21500" y="10633"/>
                  </a:lnTo>
                  <a:cubicBezTo>
                    <a:pt x="19758" y="11697"/>
                    <a:pt x="18406" y="13094"/>
                    <a:pt x="17573" y="14690"/>
                  </a:cubicBezTo>
                  <a:cubicBezTo>
                    <a:pt x="16536" y="15409"/>
                    <a:pt x="16123" y="16719"/>
                    <a:pt x="16500" y="17878"/>
                  </a:cubicBezTo>
                  <a:lnTo>
                    <a:pt x="16445" y="17936"/>
                  </a:lnTo>
                  <a:cubicBezTo>
                    <a:pt x="15883" y="18523"/>
                    <a:pt x="15603" y="19326"/>
                    <a:pt x="15677" y="20136"/>
                  </a:cubicBezTo>
                  <a:lnTo>
                    <a:pt x="15721" y="20627"/>
                  </a:lnTo>
                  <a:cubicBezTo>
                    <a:pt x="15722" y="20647"/>
                    <a:pt x="15726" y="20669"/>
                    <a:pt x="15728" y="20688"/>
                  </a:cubicBezTo>
                  <a:cubicBezTo>
                    <a:pt x="14861" y="20999"/>
                    <a:pt x="14119" y="21603"/>
                    <a:pt x="13634" y="22419"/>
                  </a:cubicBezTo>
                  <a:cubicBezTo>
                    <a:pt x="12303" y="23934"/>
                    <a:pt x="12249" y="25504"/>
                    <a:pt x="12339" y="26413"/>
                  </a:cubicBezTo>
                  <a:cubicBezTo>
                    <a:pt x="12138" y="26912"/>
                    <a:pt x="12001" y="27440"/>
                    <a:pt x="11939" y="27962"/>
                  </a:cubicBezTo>
                  <a:cubicBezTo>
                    <a:pt x="11593" y="28624"/>
                    <a:pt x="11330" y="29274"/>
                    <a:pt x="11094" y="29856"/>
                  </a:cubicBezTo>
                  <a:cubicBezTo>
                    <a:pt x="11094" y="29856"/>
                    <a:pt x="11048" y="29970"/>
                    <a:pt x="11038" y="29995"/>
                  </a:cubicBezTo>
                  <a:cubicBezTo>
                    <a:pt x="10304" y="30657"/>
                    <a:pt x="9153" y="31886"/>
                    <a:pt x="8976" y="33783"/>
                  </a:cubicBezTo>
                  <a:lnTo>
                    <a:pt x="8968" y="33846"/>
                  </a:lnTo>
                  <a:cubicBezTo>
                    <a:pt x="8962" y="33894"/>
                    <a:pt x="8958" y="33941"/>
                    <a:pt x="8955" y="33989"/>
                  </a:cubicBezTo>
                  <a:cubicBezTo>
                    <a:pt x="8649" y="34276"/>
                    <a:pt x="8408" y="34633"/>
                    <a:pt x="8256" y="35026"/>
                  </a:cubicBezTo>
                  <a:lnTo>
                    <a:pt x="8164" y="35266"/>
                  </a:lnTo>
                  <a:cubicBezTo>
                    <a:pt x="7721" y="36410"/>
                    <a:pt x="7606" y="37342"/>
                    <a:pt x="7582" y="38039"/>
                  </a:cubicBezTo>
                  <a:lnTo>
                    <a:pt x="7486" y="38101"/>
                  </a:lnTo>
                  <a:cubicBezTo>
                    <a:pt x="7230" y="38267"/>
                    <a:pt x="7004" y="38472"/>
                    <a:pt x="6815" y="38711"/>
                  </a:cubicBezTo>
                  <a:cubicBezTo>
                    <a:pt x="6749" y="38746"/>
                    <a:pt x="6638" y="38800"/>
                    <a:pt x="6462" y="38873"/>
                  </a:cubicBezTo>
                  <a:cubicBezTo>
                    <a:pt x="6429" y="38866"/>
                    <a:pt x="6266" y="38832"/>
                    <a:pt x="6242" y="38826"/>
                  </a:cubicBezTo>
                  <a:lnTo>
                    <a:pt x="5361" y="38505"/>
                  </a:lnTo>
                  <a:cubicBezTo>
                    <a:pt x="5051" y="38391"/>
                    <a:pt x="4726" y="38334"/>
                    <a:pt x="4397" y="38334"/>
                  </a:cubicBezTo>
                  <a:cubicBezTo>
                    <a:pt x="3229" y="38334"/>
                    <a:pt x="2199" y="39037"/>
                    <a:pt x="1774" y="40124"/>
                  </a:cubicBezTo>
                  <a:lnTo>
                    <a:pt x="1582" y="40614"/>
                  </a:lnTo>
                  <a:cubicBezTo>
                    <a:pt x="993" y="41279"/>
                    <a:pt x="635" y="42093"/>
                    <a:pt x="534" y="43004"/>
                  </a:cubicBezTo>
                  <a:cubicBezTo>
                    <a:pt x="1" y="44480"/>
                    <a:pt x="227" y="46207"/>
                    <a:pt x="1174" y="47795"/>
                  </a:cubicBezTo>
                  <a:lnTo>
                    <a:pt x="1440" y="48241"/>
                  </a:lnTo>
                  <a:cubicBezTo>
                    <a:pt x="1103" y="49117"/>
                    <a:pt x="1217" y="50132"/>
                    <a:pt x="1788" y="50918"/>
                  </a:cubicBezTo>
                  <a:cubicBezTo>
                    <a:pt x="2316" y="51642"/>
                    <a:pt x="3167" y="52075"/>
                    <a:pt x="4063" y="52075"/>
                  </a:cubicBezTo>
                  <a:lnTo>
                    <a:pt x="4064" y="52075"/>
                  </a:lnTo>
                  <a:cubicBezTo>
                    <a:pt x="4396" y="52075"/>
                    <a:pt x="4721" y="52017"/>
                    <a:pt x="5031" y="51904"/>
                  </a:cubicBezTo>
                  <a:lnTo>
                    <a:pt x="8583" y="50604"/>
                  </a:lnTo>
                  <a:cubicBezTo>
                    <a:pt x="8827" y="50516"/>
                    <a:pt x="9293" y="50380"/>
                    <a:pt x="9748" y="50248"/>
                  </a:cubicBezTo>
                  <a:cubicBezTo>
                    <a:pt x="10570" y="50010"/>
                    <a:pt x="11420" y="49764"/>
                    <a:pt x="12104" y="49466"/>
                  </a:cubicBezTo>
                  <a:lnTo>
                    <a:pt x="12254" y="49401"/>
                  </a:lnTo>
                  <a:cubicBezTo>
                    <a:pt x="12513" y="49289"/>
                    <a:pt x="12751" y="49139"/>
                    <a:pt x="12967" y="48954"/>
                  </a:cubicBezTo>
                  <a:lnTo>
                    <a:pt x="12980" y="48942"/>
                  </a:lnTo>
                  <a:cubicBezTo>
                    <a:pt x="13042" y="48908"/>
                    <a:pt x="13150" y="48849"/>
                    <a:pt x="13344" y="48748"/>
                  </a:cubicBezTo>
                  <a:cubicBezTo>
                    <a:pt x="13501" y="48666"/>
                    <a:pt x="13650" y="48588"/>
                    <a:pt x="13799" y="48506"/>
                  </a:cubicBezTo>
                  <a:cubicBezTo>
                    <a:pt x="13807" y="48500"/>
                    <a:pt x="13872" y="48463"/>
                    <a:pt x="13872" y="48463"/>
                  </a:cubicBezTo>
                  <a:cubicBezTo>
                    <a:pt x="14424" y="48136"/>
                    <a:pt x="14828" y="47764"/>
                    <a:pt x="15126" y="47490"/>
                  </a:cubicBezTo>
                  <a:cubicBezTo>
                    <a:pt x="15141" y="47477"/>
                    <a:pt x="15160" y="47459"/>
                    <a:pt x="15179" y="47441"/>
                  </a:cubicBezTo>
                  <a:cubicBezTo>
                    <a:pt x="15497" y="47281"/>
                    <a:pt x="15779" y="47063"/>
                    <a:pt x="16015" y="46795"/>
                  </a:cubicBezTo>
                  <a:lnTo>
                    <a:pt x="16160" y="46632"/>
                  </a:lnTo>
                  <a:cubicBezTo>
                    <a:pt x="16203" y="46584"/>
                    <a:pt x="16260" y="46526"/>
                    <a:pt x="16324" y="46460"/>
                  </a:cubicBezTo>
                  <a:lnTo>
                    <a:pt x="16379" y="46405"/>
                  </a:lnTo>
                  <a:cubicBezTo>
                    <a:pt x="16676" y="46099"/>
                    <a:pt x="16985" y="45777"/>
                    <a:pt x="17274" y="45433"/>
                  </a:cubicBezTo>
                  <a:cubicBezTo>
                    <a:pt x="17329" y="45419"/>
                    <a:pt x="17384" y="45404"/>
                    <a:pt x="17437" y="45392"/>
                  </a:cubicBezTo>
                  <a:cubicBezTo>
                    <a:pt x="17974" y="45340"/>
                    <a:pt x="18690" y="45198"/>
                    <a:pt x="19422" y="44837"/>
                  </a:cubicBezTo>
                  <a:cubicBezTo>
                    <a:pt x="20326" y="44725"/>
                    <a:pt x="21170" y="44357"/>
                    <a:pt x="21886" y="43763"/>
                  </a:cubicBezTo>
                  <a:cubicBezTo>
                    <a:pt x="22162" y="43535"/>
                    <a:pt x="23081" y="42731"/>
                    <a:pt x="23710" y="41642"/>
                  </a:cubicBezTo>
                  <a:cubicBezTo>
                    <a:pt x="23977" y="41290"/>
                    <a:pt x="24213" y="40884"/>
                    <a:pt x="24402" y="40454"/>
                  </a:cubicBezTo>
                  <a:cubicBezTo>
                    <a:pt x="24955" y="40029"/>
                    <a:pt x="25339" y="39406"/>
                    <a:pt x="25463" y="38712"/>
                  </a:cubicBezTo>
                  <a:lnTo>
                    <a:pt x="25714" y="37300"/>
                  </a:lnTo>
                  <a:cubicBezTo>
                    <a:pt x="26621" y="36434"/>
                    <a:pt x="26838" y="35065"/>
                    <a:pt x="26265" y="33961"/>
                  </a:cubicBezTo>
                  <a:cubicBezTo>
                    <a:pt x="26210" y="33748"/>
                    <a:pt x="26131" y="33543"/>
                    <a:pt x="26025" y="33346"/>
                  </a:cubicBezTo>
                  <a:lnTo>
                    <a:pt x="26002" y="33301"/>
                  </a:lnTo>
                  <a:cubicBezTo>
                    <a:pt x="26155" y="32879"/>
                    <a:pt x="26257" y="32484"/>
                    <a:pt x="26322" y="32186"/>
                  </a:cubicBezTo>
                  <a:cubicBezTo>
                    <a:pt x="26365" y="32100"/>
                    <a:pt x="26397" y="32031"/>
                    <a:pt x="26414" y="31992"/>
                  </a:cubicBezTo>
                  <a:lnTo>
                    <a:pt x="26636" y="31493"/>
                  </a:lnTo>
                  <a:cubicBezTo>
                    <a:pt x="26938" y="30814"/>
                    <a:pt x="26955" y="30045"/>
                    <a:pt x="26698" y="29360"/>
                  </a:cubicBezTo>
                  <a:cubicBezTo>
                    <a:pt x="26713" y="28659"/>
                    <a:pt x="26624" y="28038"/>
                    <a:pt x="26557" y="27559"/>
                  </a:cubicBezTo>
                  <a:cubicBezTo>
                    <a:pt x="26535" y="27413"/>
                    <a:pt x="26498" y="27150"/>
                    <a:pt x="26492" y="27037"/>
                  </a:cubicBezTo>
                  <a:cubicBezTo>
                    <a:pt x="26492" y="27037"/>
                    <a:pt x="26496" y="26991"/>
                    <a:pt x="26497" y="26983"/>
                  </a:cubicBezTo>
                  <a:cubicBezTo>
                    <a:pt x="26500" y="26938"/>
                    <a:pt x="26505" y="26885"/>
                    <a:pt x="26508" y="26828"/>
                  </a:cubicBezTo>
                  <a:cubicBezTo>
                    <a:pt x="26795" y="26457"/>
                    <a:pt x="26993" y="26020"/>
                    <a:pt x="27068" y="25546"/>
                  </a:cubicBezTo>
                  <a:lnTo>
                    <a:pt x="27186" y="24806"/>
                  </a:lnTo>
                  <a:cubicBezTo>
                    <a:pt x="27709" y="25586"/>
                    <a:pt x="28582" y="26052"/>
                    <a:pt x="29523" y="26052"/>
                  </a:cubicBezTo>
                  <a:cubicBezTo>
                    <a:pt x="29799" y="26052"/>
                    <a:pt x="30072" y="26011"/>
                    <a:pt x="30336" y="25931"/>
                  </a:cubicBezTo>
                  <a:cubicBezTo>
                    <a:pt x="31534" y="25570"/>
                    <a:pt x="32339" y="24487"/>
                    <a:pt x="32339" y="23236"/>
                  </a:cubicBezTo>
                  <a:lnTo>
                    <a:pt x="32339" y="22456"/>
                  </a:lnTo>
                  <a:cubicBezTo>
                    <a:pt x="32802" y="22167"/>
                    <a:pt x="33171" y="21752"/>
                    <a:pt x="33401" y="21264"/>
                  </a:cubicBezTo>
                  <a:lnTo>
                    <a:pt x="34758" y="20598"/>
                  </a:lnTo>
                  <a:cubicBezTo>
                    <a:pt x="35622" y="20173"/>
                    <a:pt x="36204" y="19349"/>
                    <a:pt x="36314" y="18392"/>
                  </a:cubicBezTo>
                  <a:cubicBezTo>
                    <a:pt x="36408" y="17570"/>
                    <a:pt x="36141" y="16764"/>
                    <a:pt x="35591" y="16166"/>
                  </a:cubicBezTo>
                  <a:cubicBezTo>
                    <a:pt x="35653" y="15938"/>
                    <a:pt x="35719" y="15673"/>
                    <a:pt x="35771" y="15376"/>
                  </a:cubicBezTo>
                  <a:cubicBezTo>
                    <a:pt x="36296" y="14655"/>
                    <a:pt x="36568" y="13791"/>
                    <a:pt x="36569" y="12842"/>
                  </a:cubicBezTo>
                  <a:cubicBezTo>
                    <a:pt x="36595" y="12704"/>
                    <a:pt x="36611" y="12562"/>
                    <a:pt x="36616" y="12422"/>
                  </a:cubicBezTo>
                  <a:lnTo>
                    <a:pt x="36632" y="12008"/>
                  </a:lnTo>
                  <a:cubicBezTo>
                    <a:pt x="36667" y="11032"/>
                    <a:pt x="36446" y="9560"/>
                    <a:pt x="35721" y="8356"/>
                  </a:cubicBezTo>
                  <a:lnTo>
                    <a:pt x="35316" y="7683"/>
                  </a:lnTo>
                  <a:cubicBezTo>
                    <a:pt x="35294" y="7647"/>
                    <a:pt x="35272" y="7612"/>
                    <a:pt x="35250" y="7578"/>
                  </a:cubicBezTo>
                  <a:cubicBezTo>
                    <a:pt x="35104" y="7326"/>
                    <a:pt x="34919" y="7102"/>
                    <a:pt x="34707" y="6907"/>
                  </a:cubicBezTo>
                  <a:cubicBezTo>
                    <a:pt x="35159" y="5490"/>
                    <a:pt x="34972" y="4341"/>
                    <a:pt x="34687" y="3569"/>
                  </a:cubicBezTo>
                  <a:cubicBezTo>
                    <a:pt x="33978" y="1640"/>
                    <a:pt x="32340" y="796"/>
                    <a:pt x="31169" y="329"/>
                  </a:cubicBezTo>
                  <a:lnTo>
                    <a:pt x="30847" y="201"/>
                  </a:lnTo>
                  <a:cubicBezTo>
                    <a:pt x="30514" y="68"/>
                    <a:pt x="30163" y="0"/>
                    <a:pt x="29804" y="0"/>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6060868" y="3686256"/>
              <a:ext cx="1361267" cy="1996656"/>
            </a:xfrm>
            <a:custGeom>
              <a:avLst/>
              <a:gdLst/>
              <a:ahLst/>
              <a:cxnLst/>
              <a:rect l="l" t="t" r="r" b="b"/>
              <a:pathLst>
                <a:path w="33141" h="48610" extrusionOk="0">
                  <a:moveTo>
                    <a:pt x="28020" y="0"/>
                  </a:moveTo>
                  <a:cubicBezTo>
                    <a:pt x="27933" y="0"/>
                    <a:pt x="27847" y="10"/>
                    <a:pt x="27762" y="31"/>
                  </a:cubicBezTo>
                  <a:lnTo>
                    <a:pt x="27425" y="114"/>
                  </a:lnTo>
                  <a:cubicBezTo>
                    <a:pt x="26421" y="359"/>
                    <a:pt x="25469" y="996"/>
                    <a:pt x="24881" y="1814"/>
                  </a:cubicBezTo>
                  <a:lnTo>
                    <a:pt x="24829" y="1887"/>
                  </a:lnTo>
                  <a:cubicBezTo>
                    <a:pt x="24793" y="1936"/>
                    <a:pt x="24762" y="1988"/>
                    <a:pt x="24735" y="2042"/>
                  </a:cubicBezTo>
                  <a:lnTo>
                    <a:pt x="24696" y="2124"/>
                  </a:lnTo>
                  <a:cubicBezTo>
                    <a:pt x="24332" y="2864"/>
                    <a:pt x="24102" y="4012"/>
                    <a:pt x="24454" y="5106"/>
                  </a:cubicBezTo>
                  <a:lnTo>
                    <a:pt x="24002" y="5924"/>
                  </a:lnTo>
                  <a:cubicBezTo>
                    <a:pt x="23851" y="6199"/>
                    <a:pt x="23826" y="6523"/>
                    <a:pt x="23931" y="6814"/>
                  </a:cubicBezTo>
                  <a:cubicBezTo>
                    <a:pt x="23818" y="7132"/>
                    <a:pt x="23858" y="7485"/>
                    <a:pt x="24043" y="7769"/>
                  </a:cubicBezTo>
                  <a:lnTo>
                    <a:pt x="23720" y="8871"/>
                  </a:lnTo>
                  <a:lnTo>
                    <a:pt x="23387" y="8889"/>
                  </a:lnTo>
                  <a:cubicBezTo>
                    <a:pt x="23067" y="8905"/>
                    <a:pt x="22770" y="9063"/>
                    <a:pt x="22577" y="9320"/>
                  </a:cubicBezTo>
                  <a:lnTo>
                    <a:pt x="22299" y="9690"/>
                  </a:lnTo>
                  <a:cubicBezTo>
                    <a:pt x="22285" y="9699"/>
                    <a:pt x="22271" y="9707"/>
                    <a:pt x="22258" y="9717"/>
                  </a:cubicBezTo>
                  <a:lnTo>
                    <a:pt x="22111" y="9816"/>
                  </a:lnTo>
                  <a:cubicBezTo>
                    <a:pt x="22044" y="9862"/>
                    <a:pt x="21983" y="9906"/>
                    <a:pt x="21925" y="9952"/>
                  </a:cubicBezTo>
                  <a:cubicBezTo>
                    <a:pt x="21842" y="9931"/>
                    <a:pt x="21758" y="9922"/>
                    <a:pt x="21672" y="9922"/>
                  </a:cubicBezTo>
                  <a:cubicBezTo>
                    <a:pt x="21476" y="9922"/>
                    <a:pt x="21281" y="9975"/>
                    <a:pt x="21109" y="10080"/>
                  </a:cubicBezTo>
                  <a:lnTo>
                    <a:pt x="20618" y="10379"/>
                  </a:lnTo>
                  <a:cubicBezTo>
                    <a:pt x="19064" y="11328"/>
                    <a:pt x="17888" y="12572"/>
                    <a:pt x="17216" y="13976"/>
                  </a:cubicBezTo>
                  <a:lnTo>
                    <a:pt x="17143" y="14130"/>
                  </a:lnTo>
                  <a:lnTo>
                    <a:pt x="16782" y="14377"/>
                  </a:lnTo>
                  <a:cubicBezTo>
                    <a:pt x="16310" y="14700"/>
                    <a:pt x="16170" y="15334"/>
                    <a:pt x="16463" y="15825"/>
                  </a:cubicBezTo>
                  <a:lnTo>
                    <a:pt x="16655" y="16148"/>
                  </a:lnTo>
                  <a:cubicBezTo>
                    <a:pt x="16544" y="16311"/>
                    <a:pt x="16477" y="16506"/>
                    <a:pt x="16470" y="16715"/>
                  </a:cubicBezTo>
                  <a:lnTo>
                    <a:pt x="16466" y="16817"/>
                  </a:lnTo>
                  <a:cubicBezTo>
                    <a:pt x="16427" y="16858"/>
                    <a:pt x="16254" y="17044"/>
                    <a:pt x="16254" y="17044"/>
                  </a:cubicBezTo>
                  <a:lnTo>
                    <a:pt x="15913" y="17400"/>
                  </a:lnTo>
                  <a:cubicBezTo>
                    <a:pt x="15697" y="17627"/>
                    <a:pt x="15589" y="17935"/>
                    <a:pt x="15617" y="18246"/>
                  </a:cubicBezTo>
                  <a:lnTo>
                    <a:pt x="15662" y="18737"/>
                  </a:lnTo>
                  <a:cubicBezTo>
                    <a:pt x="15689" y="19028"/>
                    <a:pt x="15756" y="19540"/>
                    <a:pt x="15916" y="20127"/>
                  </a:cubicBezTo>
                  <a:cubicBezTo>
                    <a:pt x="15727" y="20212"/>
                    <a:pt x="15545" y="20320"/>
                    <a:pt x="15366" y="20454"/>
                  </a:cubicBezTo>
                  <a:cubicBezTo>
                    <a:pt x="15344" y="20454"/>
                    <a:pt x="15322" y="20453"/>
                    <a:pt x="15301" y="20453"/>
                  </a:cubicBezTo>
                  <a:cubicBezTo>
                    <a:pt x="14422" y="20453"/>
                    <a:pt x="13662" y="20927"/>
                    <a:pt x="13267" y="21704"/>
                  </a:cubicBezTo>
                  <a:cubicBezTo>
                    <a:pt x="12021" y="23019"/>
                    <a:pt x="12241" y="24353"/>
                    <a:pt x="12340" y="24942"/>
                  </a:cubicBezTo>
                  <a:cubicBezTo>
                    <a:pt x="12091" y="25416"/>
                    <a:pt x="11877" y="26055"/>
                    <a:pt x="11850" y="26736"/>
                  </a:cubicBezTo>
                  <a:cubicBezTo>
                    <a:pt x="11465" y="27417"/>
                    <a:pt x="11187" y="28105"/>
                    <a:pt x="10916" y="28775"/>
                  </a:cubicBezTo>
                  <a:cubicBezTo>
                    <a:pt x="10843" y="28954"/>
                    <a:pt x="10773" y="29128"/>
                    <a:pt x="10702" y="29298"/>
                  </a:cubicBezTo>
                  <a:cubicBezTo>
                    <a:pt x="10040" y="29865"/>
                    <a:pt x="9044" y="30778"/>
                    <a:pt x="8914" y="32231"/>
                  </a:cubicBezTo>
                  <a:lnTo>
                    <a:pt x="8905" y="32315"/>
                  </a:lnTo>
                  <a:cubicBezTo>
                    <a:pt x="8897" y="32389"/>
                    <a:pt x="8896" y="32464"/>
                    <a:pt x="8902" y="32538"/>
                  </a:cubicBezTo>
                  <a:cubicBezTo>
                    <a:pt x="8893" y="32574"/>
                    <a:pt x="8883" y="32612"/>
                    <a:pt x="8875" y="32643"/>
                  </a:cubicBezTo>
                  <a:cubicBezTo>
                    <a:pt x="8839" y="32785"/>
                    <a:pt x="8795" y="32961"/>
                    <a:pt x="8759" y="33162"/>
                  </a:cubicBezTo>
                  <a:cubicBezTo>
                    <a:pt x="8671" y="33237"/>
                    <a:pt x="8597" y="33301"/>
                    <a:pt x="8558" y="33336"/>
                  </a:cubicBezTo>
                  <a:lnTo>
                    <a:pt x="8370" y="33509"/>
                  </a:lnTo>
                  <a:cubicBezTo>
                    <a:pt x="8245" y="33621"/>
                    <a:pt x="8149" y="33762"/>
                    <a:pt x="8088" y="33919"/>
                  </a:cubicBezTo>
                  <a:lnTo>
                    <a:pt x="7995" y="34159"/>
                  </a:lnTo>
                  <a:cubicBezTo>
                    <a:pt x="7500" y="35441"/>
                    <a:pt x="7518" y="36374"/>
                    <a:pt x="7530" y="36991"/>
                  </a:cubicBezTo>
                  <a:cubicBezTo>
                    <a:pt x="7531" y="37056"/>
                    <a:pt x="7532" y="37132"/>
                    <a:pt x="7531" y="37186"/>
                  </a:cubicBezTo>
                  <a:cubicBezTo>
                    <a:pt x="7460" y="37258"/>
                    <a:pt x="7274" y="37413"/>
                    <a:pt x="6795" y="37724"/>
                  </a:cubicBezTo>
                  <a:lnTo>
                    <a:pt x="6645" y="37822"/>
                  </a:lnTo>
                  <a:cubicBezTo>
                    <a:pt x="6545" y="37888"/>
                    <a:pt x="6457" y="37969"/>
                    <a:pt x="6383" y="38063"/>
                  </a:cubicBezTo>
                  <a:lnTo>
                    <a:pt x="6272" y="38204"/>
                  </a:lnTo>
                  <a:cubicBezTo>
                    <a:pt x="6199" y="38297"/>
                    <a:pt x="5920" y="38544"/>
                    <a:pt x="4898" y="38911"/>
                  </a:cubicBezTo>
                  <a:cubicBezTo>
                    <a:pt x="4802" y="38900"/>
                    <a:pt x="4704" y="38894"/>
                    <a:pt x="4606" y="38894"/>
                  </a:cubicBezTo>
                  <a:cubicBezTo>
                    <a:pt x="4596" y="38894"/>
                    <a:pt x="4585" y="38894"/>
                    <a:pt x="4575" y="38895"/>
                  </a:cubicBezTo>
                  <a:cubicBezTo>
                    <a:pt x="4450" y="38864"/>
                    <a:pt x="4328" y="38838"/>
                    <a:pt x="4216" y="38814"/>
                  </a:cubicBezTo>
                  <a:cubicBezTo>
                    <a:pt x="4132" y="38795"/>
                    <a:pt x="4023" y="38773"/>
                    <a:pt x="3955" y="38754"/>
                  </a:cubicBezTo>
                  <a:lnTo>
                    <a:pt x="2982" y="38399"/>
                  </a:lnTo>
                  <a:cubicBezTo>
                    <a:pt x="2861" y="38356"/>
                    <a:pt x="2736" y="38334"/>
                    <a:pt x="2612" y="38334"/>
                  </a:cubicBezTo>
                  <a:cubicBezTo>
                    <a:pt x="2178" y="38334"/>
                    <a:pt x="1770" y="38596"/>
                    <a:pt x="1603" y="39023"/>
                  </a:cubicBezTo>
                  <a:lnTo>
                    <a:pt x="1284" y="39839"/>
                  </a:lnTo>
                  <a:cubicBezTo>
                    <a:pt x="761" y="40320"/>
                    <a:pt x="488" y="40924"/>
                    <a:pt x="456" y="41669"/>
                  </a:cubicBezTo>
                  <a:cubicBezTo>
                    <a:pt x="1" y="42693"/>
                    <a:pt x="149" y="43951"/>
                    <a:pt x="878" y="45175"/>
                  </a:cubicBezTo>
                  <a:lnTo>
                    <a:pt x="1324" y="45924"/>
                  </a:lnTo>
                  <a:cubicBezTo>
                    <a:pt x="1443" y="46122"/>
                    <a:pt x="1617" y="46271"/>
                    <a:pt x="1817" y="46359"/>
                  </a:cubicBezTo>
                  <a:lnTo>
                    <a:pt x="1425" y="46861"/>
                  </a:lnTo>
                  <a:cubicBezTo>
                    <a:pt x="1129" y="47242"/>
                    <a:pt x="1119" y="47773"/>
                    <a:pt x="1404" y="48164"/>
                  </a:cubicBezTo>
                  <a:cubicBezTo>
                    <a:pt x="1612" y="48450"/>
                    <a:pt x="1941" y="48610"/>
                    <a:pt x="2279" y="48610"/>
                  </a:cubicBezTo>
                  <a:cubicBezTo>
                    <a:pt x="2403" y="48610"/>
                    <a:pt x="2529" y="48589"/>
                    <a:pt x="2651" y="48544"/>
                  </a:cubicBezTo>
                  <a:lnTo>
                    <a:pt x="6205" y="47244"/>
                  </a:lnTo>
                  <a:cubicBezTo>
                    <a:pt x="6505" y="47134"/>
                    <a:pt x="6975" y="46998"/>
                    <a:pt x="7481" y="46852"/>
                  </a:cubicBezTo>
                  <a:cubicBezTo>
                    <a:pt x="8251" y="46629"/>
                    <a:pt x="9047" y="46399"/>
                    <a:pt x="9629" y="46145"/>
                  </a:cubicBezTo>
                  <a:lnTo>
                    <a:pt x="9778" y="46080"/>
                  </a:lnTo>
                  <a:cubicBezTo>
                    <a:pt x="9877" y="46036"/>
                    <a:pt x="9969" y="45979"/>
                    <a:pt x="10051" y="45909"/>
                  </a:cubicBezTo>
                  <a:lnTo>
                    <a:pt x="10164" y="45811"/>
                  </a:lnTo>
                  <a:cubicBezTo>
                    <a:pt x="10260" y="45738"/>
                    <a:pt x="10608" y="45557"/>
                    <a:pt x="10759" y="45479"/>
                  </a:cubicBezTo>
                  <a:cubicBezTo>
                    <a:pt x="10901" y="45405"/>
                    <a:pt x="11035" y="45334"/>
                    <a:pt x="11169" y="45260"/>
                  </a:cubicBezTo>
                  <a:lnTo>
                    <a:pt x="11203" y="45241"/>
                  </a:lnTo>
                  <a:cubicBezTo>
                    <a:pt x="11599" y="45005"/>
                    <a:pt x="11913" y="44717"/>
                    <a:pt x="12167" y="44483"/>
                  </a:cubicBezTo>
                  <a:cubicBezTo>
                    <a:pt x="12239" y="44417"/>
                    <a:pt x="12367" y="44300"/>
                    <a:pt x="12435" y="44246"/>
                  </a:cubicBezTo>
                  <a:lnTo>
                    <a:pt x="12581" y="44177"/>
                  </a:lnTo>
                  <a:cubicBezTo>
                    <a:pt x="12715" y="44115"/>
                    <a:pt x="12834" y="44025"/>
                    <a:pt x="12932" y="43915"/>
                  </a:cubicBezTo>
                  <a:lnTo>
                    <a:pt x="13080" y="43748"/>
                  </a:lnTo>
                  <a:cubicBezTo>
                    <a:pt x="13143" y="43677"/>
                    <a:pt x="13228" y="43591"/>
                    <a:pt x="13324" y="43492"/>
                  </a:cubicBezTo>
                  <a:lnTo>
                    <a:pt x="13353" y="43463"/>
                  </a:lnTo>
                  <a:cubicBezTo>
                    <a:pt x="13772" y="43034"/>
                    <a:pt x="14174" y="42609"/>
                    <a:pt x="14494" y="42162"/>
                  </a:cubicBezTo>
                  <a:cubicBezTo>
                    <a:pt x="14678" y="42120"/>
                    <a:pt x="14853" y="42075"/>
                    <a:pt x="15024" y="42031"/>
                  </a:cubicBezTo>
                  <a:cubicBezTo>
                    <a:pt x="15146" y="42000"/>
                    <a:pt x="15263" y="41968"/>
                    <a:pt x="15375" y="41943"/>
                  </a:cubicBezTo>
                  <a:cubicBezTo>
                    <a:pt x="15754" y="41917"/>
                    <a:pt x="16463" y="41812"/>
                    <a:pt x="17134" y="41407"/>
                  </a:cubicBezTo>
                  <a:cubicBezTo>
                    <a:pt x="17825" y="41387"/>
                    <a:pt x="18453" y="41147"/>
                    <a:pt x="18999" y="40693"/>
                  </a:cubicBezTo>
                  <a:cubicBezTo>
                    <a:pt x="19165" y="40555"/>
                    <a:pt x="19989" y="39849"/>
                    <a:pt x="20480" y="38946"/>
                  </a:cubicBezTo>
                  <a:cubicBezTo>
                    <a:pt x="20827" y="38518"/>
                    <a:pt x="21074" y="37991"/>
                    <a:pt x="21216" y="37523"/>
                  </a:cubicBezTo>
                  <a:cubicBezTo>
                    <a:pt x="21278" y="37506"/>
                    <a:pt x="21338" y="37482"/>
                    <a:pt x="21395" y="37453"/>
                  </a:cubicBezTo>
                  <a:cubicBezTo>
                    <a:pt x="21699" y="37298"/>
                    <a:pt x="21913" y="37011"/>
                    <a:pt x="21973" y="36676"/>
                  </a:cubicBezTo>
                  <a:lnTo>
                    <a:pt x="22225" y="35255"/>
                  </a:lnTo>
                  <a:cubicBezTo>
                    <a:pt x="22240" y="35176"/>
                    <a:pt x="22256" y="35055"/>
                    <a:pt x="22276" y="34905"/>
                  </a:cubicBezTo>
                  <a:cubicBezTo>
                    <a:pt x="22283" y="34855"/>
                    <a:pt x="22296" y="34758"/>
                    <a:pt x="22311" y="34654"/>
                  </a:cubicBezTo>
                  <a:lnTo>
                    <a:pt x="22660" y="34378"/>
                  </a:lnTo>
                  <a:cubicBezTo>
                    <a:pt x="23125" y="34009"/>
                    <a:pt x="23205" y="33332"/>
                    <a:pt x="22840" y="32863"/>
                  </a:cubicBezTo>
                  <a:lnTo>
                    <a:pt x="22834" y="32857"/>
                  </a:lnTo>
                  <a:cubicBezTo>
                    <a:pt x="22824" y="32709"/>
                    <a:pt x="22783" y="32562"/>
                    <a:pt x="22711" y="32426"/>
                  </a:cubicBezTo>
                  <a:lnTo>
                    <a:pt x="22491" y="32011"/>
                  </a:lnTo>
                  <a:cubicBezTo>
                    <a:pt x="22488" y="31999"/>
                    <a:pt x="22486" y="31987"/>
                    <a:pt x="22482" y="31976"/>
                  </a:cubicBezTo>
                  <a:cubicBezTo>
                    <a:pt x="22452" y="31856"/>
                    <a:pt x="22418" y="31715"/>
                    <a:pt x="22368" y="31561"/>
                  </a:cubicBezTo>
                  <a:cubicBezTo>
                    <a:pt x="22368" y="31544"/>
                    <a:pt x="22367" y="31528"/>
                    <a:pt x="22367" y="31511"/>
                  </a:cubicBezTo>
                  <a:cubicBezTo>
                    <a:pt x="22680" y="30860"/>
                    <a:pt x="22834" y="30157"/>
                    <a:pt x="22888" y="29876"/>
                  </a:cubicBezTo>
                  <a:cubicBezTo>
                    <a:pt x="22900" y="29850"/>
                    <a:pt x="22913" y="29827"/>
                    <a:pt x="22921" y="29810"/>
                  </a:cubicBezTo>
                  <a:cubicBezTo>
                    <a:pt x="22980" y="29697"/>
                    <a:pt x="23025" y="29603"/>
                    <a:pt x="23047" y="29555"/>
                  </a:cubicBezTo>
                  <a:lnTo>
                    <a:pt x="23269" y="29056"/>
                  </a:lnTo>
                  <a:cubicBezTo>
                    <a:pt x="23409" y="28740"/>
                    <a:pt x="23390" y="28374"/>
                    <a:pt x="23216" y="28073"/>
                  </a:cubicBezTo>
                  <a:lnTo>
                    <a:pt x="23160" y="27978"/>
                  </a:lnTo>
                  <a:cubicBezTo>
                    <a:pt x="23227" y="27272"/>
                    <a:pt x="23134" y="26616"/>
                    <a:pt x="23056" y="26072"/>
                  </a:cubicBezTo>
                  <a:cubicBezTo>
                    <a:pt x="23010" y="25746"/>
                    <a:pt x="22957" y="25376"/>
                    <a:pt x="22979" y="25177"/>
                  </a:cubicBezTo>
                  <a:lnTo>
                    <a:pt x="22984" y="25120"/>
                  </a:lnTo>
                  <a:cubicBezTo>
                    <a:pt x="22999" y="24936"/>
                    <a:pt x="23020" y="24659"/>
                    <a:pt x="22999" y="24333"/>
                  </a:cubicBezTo>
                  <a:cubicBezTo>
                    <a:pt x="23305" y="24176"/>
                    <a:pt x="23519" y="23883"/>
                    <a:pt x="23573" y="23541"/>
                  </a:cubicBezTo>
                  <a:lnTo>
                    <a:pt x="23807" y="22066"/>
                  </a:lnTo>
                  <a:cubicBezTo>
                    <a:pt x="23830" y="21925"/>
                    <a:pt x="23851" y="21817"/>
                    <a:pt x="23870" y="21737"/>
                  </a:cubicBezTo>
                  <a:cubicBezTo>
                    <a:pt x="24103" y="21559"/>
                    <a:pt x="24354" y="21316"/>
                    <a:pt x="24566" y="20975"/>
                  </a:cubicBezTo>
                  <a:cubicBezTo>
                    <a:pt x="24983" y="20920"/>
                    <a:pt x="25336" y="20782"/>
                    <a:pt x="25583" y="20687"/>
                  </a:cubicBezTo>
                  <a:cubicBezTo>
                    <a:pt x="25589" y="20685"/>
                    <a:pt x="25595" y="20682"/>
                    <a:pt x="25603" y="20680"/>
                  </a:cubicBezTo>
                  <a:lnTo>
                    <a:pt x="25898" y="20690"/>
                  </a:lnTo>
                  <a:lnTo>
                    <a:pt x="26836" y="22103"/>
                  </a:lnTo>
                  <a:cubicBezTo>
                    <a:pt x="27041" y="22410"/>
                    <a:pt x="27382" y="22587"/>
                    <a:pt x="27739" y="22587"/>
                  </a:cubicBezTo>
                  <a:cubicBezTo>
                    <a:pt x="27842" y="22587"/>
                    <a:pt x="27948" y="22571"/>
                    <a:pt x="28051" y="22540"/>
                  </a:cubicBezTo>
                  <a:cubicBezTo>
                    <a:pt x="28508" y="22403"/>
                    <a:pt x="28821" y="21981"/>
                    <a:pt x="28821" y="21504"/>
                  </a:cubicBezTo>
                  <a:lnTo>
                    <a:pt x="28821" y="19533"/>
                  </a:lnTo>
                  <a:lnTo>
                    <a:pt x="29377" y="19369"/>
                  </a:lnTo>
                  <a:cubicBezTo>
                    <a:pt x="29853" y="19228"/>
                    <a:pt x="30167" y="18784"/>
                    <a:pt x="30153" y="18297"/>
                  </a:cubicBezTo>
                  <a:cubicBezTo>
                    <a:pt x="30180" y="18285"/>
                    <a:pt x="30208" y="18273"/>
                    <a:pt x="30236" y="18261"/>
                  </a:cubicBezTo>
                  <a:cubicBezTo>
                    <a:pt x="30412" y="18185"/>
                    <a:pt x="30570" y="18115"/>
                    <a:pt x="30696" y="18054"/>
                  </a:cubicBezTo>
                  <a:lnTo>
                    <a:pt x="32210" y="17310"/>
                  </a:lnTo>
                  <a:cubicBezTo>
                    <a:pt x="32540" y="17147"/>
                    <a:pt x="32766" y="16829"/>
                    <a:pt x="32807" y="16462"/>
                  </a:cubicBezTo>
                  <a:cubicBezTo>
                    <a:pt x="32850" y="16096"/>
                    <a:pt x="32702" y="15733"/>
                    <a:pt x="32417" y="15500"/>
                  </a:cubicBezTo>
                  <a:lnTo>
                    <a:pt x="32133" y="15268"/>
                  </a:lnTo>
                  <a:cubicBezTo>
                    <a:pt x="32149" y="15104"/>
                    <a:pt x="32128" y="14939"/>
                    <a:pt x="32069" y="14781"/>
                  </a:cubicBezTo>
                  <a:lnTo>
                    <a:pt x="31984" y="14551"/>
                  </a:lnTo>
                  <a:cubicBezTo>
                    <a:pt x="32013" y="14425"/>
                    <a:pt x="32058" y="14261"/>
                    <a:pt x="32079" y="14184"/>
                  </a:cubicBezTo>
                  <a:cubicBezTo>
                    <a:pt x="32174" y="13838"/>
                    <a:pt x="32295" y="13400"/>
                    <a:pt x="32339" y="12913"/>
                  </a:cubicBezTo>
                  <a:cubicBezTo>
                    <a:pt x="32376" y="12875"/>
                    <a:pt x="32413" y="12838"/>
                    <a:pt x="32447" y="12798"/>
                  </a:cubicBezTo>
                  <a:cubicBezTo>
                    <a:pt x="33017" y="12149"/>
                    <a:pt x="33073" y="11403"/>
                    <a:pt x="33046" y="10924"/>
                  </a:cubicBezTo>
                  <a:cubicBezTo>
                    <a:pt x="33078" y="10828"/>
                    <a:pt x="33096" y="10728"/>
                    <a:pt x="33100" y="10625"/>
                  </a:cubicBezTo>
                  <a:lnTo>
                    <a:pt x="33116" y="10212"/>
                  </a:lnTo>
                  <a:cubicBezTo>
                    <a:pt x="33141" y="9519"/>
                    <a:pt x="32982" y="8396"/>
                    <a:pt x="32453" y="7516"/>
                  </a:cubicBezTo>
                  <a:lnTo>
                    <a:pt x="32050" y="6849"/>
                  </a:lnTo>
                  <a:cubicBezTo>
                    <a:pt x="32032" y="6818"/>
                    <a:pt x="32013" y="6789"/>
                    <a:pt x="31991" y="6761"/>
                  </a:cubicBezTo>
                  <a:cubicBezTo>
                    <a:pt x="31898" y="6577"/>
                    <a:pt x="31753" y="6424"/>
                    <a:pt x="31576" y="6319"/>
                  </a:cubicBezTo>
                  <a:lnTo>
                    <a:pt x="31501" y="6275"/>
                  </a:lnTo>
                  <a:cubicBezTo>
                    <a:pt x="31345" y="5972"/>
                    <a:pt x="31157" y="5685"/>
                    <a:pt x="30947" y="5424"/>
                  </a:cubicBezTo>
                  <a:cubicBezTo>
                    <a:pt x="31497" y="4345"/>
                    <a:pt x="31611" y="3340"/>
                    <a:pt x="31278" y="2435"/>
                  </a:cubicBezTo>
                  <a:cubicBezTo>
                    <a:pt x="30812" y="1170"/>
                    <a:pt x="29678" y="579"/>
                    <a:pt x="28743" y="205"/>
                  </a:cubicBezTo>
                  <a:lnTo>
                    <a:pt x="28421" y="77"/>
                  </a:lnTo>
                  <a:cubicBezTo>
                    <a:pt x="28293" y="26"/>
                    <a:pt x="28156" y="0"/>
                    <a:pt x="28020" y="0"/>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6107117" y="3730739"/>
              <a:ext cx="1270409" cy="1861930"/>
            </a:xfrm>
            <a:custGeom>
              <a:avLst/>
              <a:gdLst/>
              <a:ahLst/>
              <a:cxnLst/>
              <a:rect l="l" t="t" r="r" b="b"/>
              <a:pathLst>
                <a:path w="30929" h="45330" extrusionOk="0">
                  <a:moveTo>
                    <a:pt x="26894" y="0"/>
                  </a:moveTo>
                  <a:lnTo>
                    <a:pt x="26557" y="82"/>
                  </a:lnTo>
                  <a:cubicBezTo>
                    <a:pt x="25808" y="266"/>
                    <a:pt x="25070" y="757"/>
                    <a:pt x="24634" y="1364"/>
                  </a:cubicBezTo>
                  <a:lnTo>
                    <a:pt x="24582" y="1437"/>
                  </a:lnTo>
                  <a:lnTo>
                    <a:pt x="24541" y="1519"/>
                  </a:lnTo>
                  <a:cubicBezTo>
                    <a:pt x="24204" y="2205"/>
                    <a:pt x="24078" y="3253"/>
                    <a:pt x="24530" y="4089"/>
                  </a:cubicBezTo>
                  <a:lnTo>
                    <a:pt x="23825" y="5365"/>
                  </a:lnTo>
                  <a:lnTo>
                    <a:pt x="23990" y="5723"/>
                  </a:lnTo>
                  <a:lnTo>
                    <a:pt x="23826" y="6096"/>
                  </a:lnTo>
                  <a:lnTo>
                    <a:pt x="24102" y="6498"/>
                  </a:lnTo>
                  <a:lnTo>
                    <a:pt x="23566" y="8319"/>
                  </a:lnTo>
                  <a:lnTo>
                    <a:pt x="23857" y="8550"/>
                  </a:lnTo>
                  <a:cubicBezTo>
                    <a:pt x="23695" y="8597"/>
                    <a:pt x="23539" y="8650"/>
                    <a:pt x="23392" y="8700"/>
                  </a:cubicBezTo>
                  <a:cubicBezTo>
                    <a:pt x="23191" y="8769"/>
                    <a:pt x="22942" y="8855"/>
                    <a:pt x="22823" y="8861"/>
                  </a:cubicBezTo>
                  <a:lnTo>
                    <a:pt x="22317" y="8887"/>
                  </a:lnTo>
                  <a:lnTo>
                    <a:pt x="22013" y="9292"/>
                  </a:lnTo>
                  <a:cubicBezTo>
                    <a:pt x="21949" y="9377"/>
                    <a:pt x="21865" y="9465"/>
                    <a:pt x="21811" y="9511"/>
                  </a:cubicBezTo>
                  <a:lnTo>
                    <a:pt x="21738" y="9531"/>
                  </a:lnTo>
                  <a:lnTo>
                    <a:pt x="21591" y="9630"/>
                  </a:lnTo>
                  <a:cubicBezTo>
                    <a:pt x="21475" y="9709"/>
                    <a:pt x="21376" y="9796"/>
                    <a:pt x="21280" y="9880"/>
                  </a:cubicBezTo>
                  <a:cubicBezTo>
                    <a:pt x="21261" y="9898"/>
                    <a:pt x="21237" y="9919"/>
                    <a:pt x="21214" y="9940"/>
                  </a:cubicBezTo>
                  <a:lnTo>
                    <a:pt x="20725" y="10003"/>
                  </a:lnTo>
                  <a:lnTo>
                    <a:pt x="20547" y="9922"/>
                  </a:lnTo>
                  <a:lnTo>
                    <a:pt x="20057" y="10221"/>
                  </a:lnTo>
                  <a:cubicBezTo>
                    <a:pt x="18682" y="11060"/>
                    <a:pt x="17649" y="12147"/>
                    <a:pt x="17068" y="13361"/>
                  </a:cubicBezTo>
                  <a:lnTo>
                    <a:pt x="16944" y="13620"/>
                  </a:lnTo>
                  <a:lnTo>
                    <a:pt x="16951" y="13721"/>
                  </a:lnTo>
                  <a:lnTo>
                    <a:pt x="16267" y="14188"/>
                  </a:lnTo>
                  <a:lnTo>
                    <a:pt x="16788" y="15062"/>
                  </a:lnTo>
                  <a:cubicBezTo>
                    <a:pt x="16834" y="15141"/>
                    <a:pt x="16839" y="15388"/>
                    <a:pt x="16836" y="15598"/>
                  </a:cubicBezTo>
                  <a:lnTo>
                    <a:pt x="16426" y="15671"/>
                  </a:lnTo>
                  <a:lnTo>
                    <a:pt x="16407" y="16186"/>
                  </a:lnTo>
                  <a:cubicBezTo>
                    <a:pt x="16309" y="16285"/>
                    <a:pt x="16182" y="16420"/>
                    <a:pt x="16005" y="16608"/>
                  </a:cubicBezTo>
                  <a:lnTo>
                    <a:pt x="15911" y="16709"/>
                  </a:lnTo>
                  <a:lnTo>
                    <a:pt x="15570" y="17065"/>
                  </a:lnTo>
                  <a:lnTo>
                    <a:pt x="15615" y="17556"/>
                  </a:lnTo>
                  <a:cubicBezTo>
                    <a:pt x="15652" y="17971"/>
                    <a:pt x="15784" y="18911"/>
                    <a:pt x="16216" y="19786"/>
                  </a:cubicBezTo>
                  <a:lnTo>
                    <a:pt x="16050" y="19845"/>
                  </a:lnTo>
                  <a:cubicBezTo>
                    <a:pt x="15949" y="19882"/>
                    <a:pt x="15922" y="19883"/>
                    <a:pt x="15851" y="19888"/>
                  </a:cubicBezTo>
                  <a:cubicBezTo>
                    <a:pt x="15368" y="19916"/>
                    <a:pt x="15055" y="20075"/>
                    <a:pt x="14707" y="20390"/>
                  </a:cubicBezTo>
                  <a:cubicBezTo>
                    <a:pt x="14591" y="20408"/>
                    <a:pt x="14486" y="20436"/>
                    <a:pt x="14391" y="20470"/>
                  </a:cubicBezTo>
                  <a:cubicBezTo>
                    <a:pt x="14319" y="20459"/>
                    <a:pt x="14248" y="20453"/>
                    <a:pt x="14175" y="20453"/>
                  </a:cubicBezTo>
                  <a:cubicBezTo>
                    <a:pt x="13767" y="20453"/>
                    <a:pt x="13273" y="20661"/>
                    <a:pt x="13047" y="21246"/>
                  </a:cubicBezTo>
                  <a:cubicBezTo>
                    <a:pt x="12035" y="22217"/>
                    <a:pt x="12190" y="23133"/>
                    <a:pt x="12282" y="23686"/>
                  </a:cubicBezTo>
                  <a:cubicBezTo>
                    <a:pt x="12328" y="23957"/>
                    <a:pt x="12338" y="24047"/>
                    <a:pt x="12296" y="24149"/>
                  </a:cubicBezTo>
                  <a:cubicBezTo>
                    <a:pt x="12018" y="24574"/>
                    <a:pt x="11768" y="25273"/>
                    <a:pt x="11809" y="25945"/>
                  </a:cubicBezTo>
                  <a:cubicBezTo>
                    <a:pt x="11384" y="26640"/>
                    <a:pt x="11085" y="27379"/>
                    <a:pt x="10794" y="28098"/>
                  </a:cubicBezTo>
                  <a:cubicBezTo>
                    <a:pt x="10685" y="28367"/>
                    <a:pt x="10581" y="28624"/>
                    <a:pt x="10472" y="28874"/>
                  </a:cubicBezTo>
                  <a:cubicBezTo>
                    <a:pt x="10441" y="28901"/>
                    <a:pt x="10410" y="28927"/>
                    <a:pt x="10378" y="28955"/>
                  </a:cubicBezTo>
                  <a:cubicBezTo>
                    <a:pt x="9778" y="29465"/>
                    <a:pt x="8957" y="30163"/>
                    <a:pt x="8866" y="31257"/>
                  </a:cubicBezTo>
                  <a:lnTo>
                    <a:pt x="8855" y="31358"/>
                  </a:lnTo>
                  <a:lnTo>
                    <a:pt x="8872" y="31479"/>
                  </a:lnTo>
                  <a:cubicBezTo>
                    <a:pt x="8872" y="31539"/>
                    <a:pt x="8828" y="31712"/>
                    <a:pt x="8799" y="31827"/>
                  </a:cubicBezTo>
                  <a:cubicBezTo>
                    <a:pt x="8750" y="32021"/>
                    <a:pt x="8692" y="32243"/>
                    <a:pt x="8670" y="32489"/>
                  </a:cubicBezTo>
                  <a:cubicBezTo>
                    <a:pt x="8648" y="32534"/>
                    <a:pt x="8628" y="32578"/>
                    <a:pt x="8609" y="32621"/>
                  </a:cubicBezTo>
                  <a:cubicBezTo>
                    <a:pt x="8584" y="32657"/>
                    <a:pt x="8546" y="32710"/>
                    <a:pt x="8521" y="32745"/>
                  </a:cubicBezTo>
                  <a:cubicBezTo>
                    <a:pt x="8373" y="32870"/>
                    <a:pt x="8219" y="33002"/>
                    <a:pt x="8161" y="33054"/>
                  </a:cubicBezTo>
                  <a:lnTo>
                    <a:pt x="7972" y="33227"/>
                  </a:lnTo>
                  <a:lnTo>
                    <a:pt x="7879" y="33465"/>
                  </a:lnTo>
                  <a:cubicBezTo>
                    <a:pt x="7460" y="34548"/>
                    <a:pt x="7476" y="35322"/>
                    <a:pt x="7486" y="35887"/>
                  </a:cubicBezTo>
                  <a:cubicBezTo>
                    <a:pt x="7499" y="36543"/>
                    <a:pt x="7503" y="36739"/>
                    <a:pt x="6260" y="37550"/>
                  </a:cubicBezTo>
                  <a:lnTo>
                    <a:pt x="6110" y="37647"/>
                  </a:lnTo>
                  <a:lnTo>
                    <a:pt x="5998" y="37789"/>
                  </a:lnTo>
                  <a:cubicBezTo>
                    <a:pt x="5589" y="38311"/>
                    <a:pt x="4620" y="38687"/>
                    <a:pt x="3865" y="38941"/>
                  </a:cubicBezTo>
                  <a:cubicBezTo>
                    <a:pt x="3742" y="38910"/>
                    <a:pt x="3613" y="38894"/>
                    <a:pt x="3481" y="38894"/>
                  </a:cubicBezTo>
                  <a:cubicBezTo>
                    <a:pt x="3432" y="38894"/>
                    <a:pt x="3383" y="38896"/>
                    <a:pt x="3334" y="38900"/>
                  </a:cubicBezTo>
                  <a:cubicBezTo>
                    <a:pt x="3180" y="38858"/>
                    <a:pt x="3020" y="38822"/>
                    <a:pt x="2863" y="38789"/>
                  </a:cubicBezTo>
                  <a:cubicBezTo>
                    <a:pt x="2730" y="38761"/>
                    <a:pt x="2548" y="38721"/>
                    <a:pt x="2480" y="38696"/>
                  </a:cubicBezTo>
                  <a:lnTo>
                    <a:pt x="1486" y="38334"/>
                  </a:lnTo>
                  <a:lnTo>
                    <a:pt x="1100" y="39319"/>
                  </a:lnTo>
                  <a:cubicBezTo>
                    <a:pt x="1080" y="39371"/>
                    <a:pt x="1065" y="39401"/>
                    <a:pt x="1057" y="39416"/>
                  </a:cubicBezTo>
                  <a:cubicBezTo>
                    <a:pt x="1049" y="39421"/>
                    <a:pt x="1043" y="39426"/>
                    <a:pt x="1037" y="39431"/>
                  </a:cubicBezTo>
                  <a:cubicBezTo>
                    <a:pt x="531" y="39817"/>
                    <a:pt x="389" y="40273"/>
                    <a:pt x="412" y="40846"/>
                  </a:cubicBezTo>
                  <a:cubicBezTo>
                    <a:pt x="1" y="41550"/>
                    <a:pt x="86" y="42537"/>
                    <a:pt x="683" y="43537"/>
                  </a:cubicBezTo>
                  <a:lnTo>
                    <a:pt x="1128" y="44286"/>
                  </a:lnTo>
                  <a:lnTo>
                    <a:pt x="1927" y="44019"/>
                  </a:lnTo>
                  <a:cubicBezTo>
                    <a:pt x="1971" y="44012"/>
                    <a:pt x="2063" y="44002"/>
                    <a:pt x="2126" y="43996"/>
                  </a:cubicBezTo>
                  <a:cubicBezTo>
                    <a:pt x="2404" y="43969"/>
                    <a:pt x="2851" y="43924"/>
                    <a:pt x="3244" y="43719"/>
                  </a:cubicBezTo>
                  <a:cubicBezTo>
                    <a:pt x="3254" y="43732"/>
                    <a:pt x="3251" y="43729"/>
                    <a:pt x="3262" y="43741"/>
                  </a:cubicBezTo>
                  <a:cubicBezTo>
                    <a:pt x="2735" y="44418"/>
                    <a:pt x="3266" y="45330"/>
                    <a:pt x="4024" y="45330"/>
                  </a:cubicBezTo>
                  <a:cubicBezTo>
                    <a:pt x="4136" y="45330"/>
                    <a:pt x="4254" y="45310"/>
                    <a:pt x="4374" y="45266"/>
                  </a:cubicBezTo>
                  <a:lnTo>
                    <a:pt x="4707" y="45144"/>
                  </a:lnTo>
                  <a:cubicBezTo>
                    <a:pt x="5044" y="45021"/>
                    <a:pt x="5535" y="44878"/>
                    <a:pt x="6054" y="44728"/>
                  </a:cubicBezTo>
                  <a:cubicBezTo>
                    <a:pt x="6792" y="44515"/>
                    <a:pt x="7554" y="44294"/>
                    <a:pt x="8071" y="44069"/>
                  </a:cubicBezTo>
                  <a:lnTo>
                    <a:pt x="8221" y="44003"/>
                  </a:lnTo>
                  <a:lnTo>
                    <a:pt x="8344" y="43898"/>
                  </a:lnTo>
                  <a:cubicBezTo>
                    <a:pt x="8497" y="43766"/>
                    <a:pt x="8865" y="43574"/>
                    <a:pt x="9134" y="43435"/>
                  </a:cubicBezTo>
                  <a:cubicBezTo>
                    <a:pt x="9265" y="43366"/>
                    <a:pt x="9390" y="43302"/>
                    <a:pt x="9499" y="43241"/>
                  </a:cubicBezTo>
                  <a:lnTo>
                    <a:pt x="9525" y="43227"/>
                  </a:lnTo>
                  <a:cubicBezTo>
                    <a:pt x="9824" y="43048"/>
                    <a:pt x="10081" y="42812"/>
                    <a:pt x="10308" y="42604"/>
                  </a:cubicBezTo>
                  <a:cubicBezTo>
                    <a:pt x="10473" y="42452"/>
                    <a:pt x="10680" y="42262"/>
                    <a:pt x="10793" y="42209"/>
                  </a:cubicBezTo>
                  <a:lnTo>
                    <a:pt x="10996" y="42114"/>
                  </a:lnTo>
                  <a:lnTo>
                    <a:pt x="11144" y="41947"/>
                  </a:lnTo>
                  <a:cubicBezTo>
                    <a:pt x="11221" y="41859"/>
                    <a:pt x="11329" y="41749"/>
                    <a:pt x="11451" y="41624"/>
                  </a:cubicBezTo>
                  <a:cubicBezTo>
                    <a:pt x="11942" y="41121"/>
                    <a:pt x="12364" y="40670"/>
                    <a:pt x="12638" y="40221"/>
                  </a:cubicBezTo>
                  <a:cubicBezTo>
                    <a:pt x="12749" y="40173"/>
                    <a:pt x="12847" y="40118"/>
                    <a:pt x="12931" y="40065"/>
                  </a:cubicBezTo>
                  <a:cubicBezTo>
                    <a:pt x="13169" y="40018"/>
                    <a:pt x="13401" y="39958"/>
                    <a:pt x="13627" y="39899"/>
                  </a:cubicBezTo>
                  <a:cubicBezTo>
                    <a:pt x="13793" y="39856"/>
                    <a:pt x="13953" y="39815"/>
                    <a:pt x="14099" y="39783"/>
                  </a:cubicBezTo>
                  <a:cubicBezTo>
                    <a:pt x="14586" y="39765"/>
                    <a:pt x="15216" y="39609"/>
                    <a:pt x="15684" y="39233"/>
                  </a:cubicBezTo>
                  <a:cubicBezTo>
                    <a:pt x="15761" y="39238"/>
                    <a:pt x="15838" y="39242"/>
                    <a:pt x="15916" y="39242"/>
                  </a:cubicBezTo>
                  <a:cubicBezTo>
                    <a:pt x="16391" y="39242"/>
                    <a:pt x="16806" y="39089"/>
                    <a:pt x="17183" y="38774"/>
                  </a:cubicBezTo>
                  <a:cubicBezTo>
                    <a:pt x="17281" y="38694"/>
                    <a:pt x="18064" y="38032"/>
                    <a:pt x="18449" y="37255"/>
                  </a:cubicBezTo>
                  <a:cubicBezTo>
                    <a:pt x="18837" y="36822"/>
                    <a:pt x="19082" y="36168"/>
                    <a:pt x="19136" y="35764"/>
                  </a:cubicBezTo>
                  <a:cubicBezTo>
                    <a:pt x="19153" y="35636"/>
                    <a:pt x="19157" y="35519"/>
                    <a:pt x="19150" y="35409"/>
                  </a:cubicBezTo>
                  <a:cubicBezTo>
                    <a:pt x="19194" y="35324"/>
                    <a:pt x="19235" y="35239"/>
                    <a:pt x="19274" y="35153"/>
                  </a:cubicBezTo>
                  <a:lnTo>
                    <a:pt x="19781" y="35403"/>
                  </a:lnTo>
                  <a:lnTo>
                    <a:pt x="20033" y="33985"/>
                  </a:lnTo>
                  <a:cubicBezTo>
                    <a:pt x="20045" y="33916"/>
                    <a:pt x="20059" y="33812"/>
                    <a:pt x="20075" y="33687"/>
                  </a:cubicBezTo>
                  <a:cubicBezTo>
                    <a:pt x="20095" y="33537"/>
                    <a:pt x="20142" y="33182"/>
                    <a:pt x="20192" y="32977"/>
                  </a:cubicBezTo>
                  <a:lnTo>
                    <a:pt x="20860" y="32446"/>
                  </a:lnTo>
                  <a:lnTo>
                    <a:pt x="20524" y="32017"/>
                  </a:lnTo>
                  <a:lnTo>
                    <a:pt x="20628" y="31850"/>
                  </a:lnTo>
                  <a:lnTo>
                    <a:pt x="20351" y="31328"/>
                  </a:lnTo>
                  <a:cubicBezTo>
                    <a:pt x="20339" y="31289"/>
                    <a:pt x="20319" y="31209"/>
                    <a:pt x="20306" y="31155"/>
                  </a:cubicBezTo>
                  <a:cubicBezTo>
                    <a:pt x="20268" y="31005"/>
                    <a:pt x="20225" y="30835"/>
                    <a:pt x="20159" y="30662"/>
                  </a:cubicBezTo>
                  <a:cubicBezTo>
                    <a:pt x="20162" y="30504"/>
                    <a:pt x="20156" y="30340"/>
                    <a:pt x="20144" y="30187"/>
                  </a:cubicBezTo>
                  <a:cubicBezTo>
                    <a:pt x="20539" y="29514"/>
                    <a:pt x="20702" y="28564"/>
                    <a:pt x="20710" y="28520"/>
                  </a:cubicBezTo>
                  <a:lnTo>
                    <a:pt x="20721" y="28454"/>
                  </a:lnTo>
                  <a:cubicBezTo>
                    <a:pt x="20756" y="28379"/>
                    <a:pt x="20808" y="28279"/>
                    <a:pt x="20834" y="28229"/>
                  </a:cubicBezTo>
                  <a:cubicBezTo>
                    <a:pt x="20878" y="28143"/>
                    <a:pt x="20913" y="28072"/>
                    <a:pt x="20931" y="28032"/>
                  </a:cubicBezTo>
                  <a:lnTo>
                    <a:pt x="21152" y="27533"/>
                  </a:lnTo>
                  <a:lnTo>
                    <a:pt x="20910" y="27115"/>
                  </a:lnTo>
                  <a:cubicBezTo>
                    <a:pt x="21041" y="26426"/>
                    <a:pt x="20944" y="25748"/>
                    <a:pt x="20858" y="25141"/>
                  </a:cubicBezTo>
                  <a:cubicBezTo>
                    <a:pt x="20797" y="24713"/>
                    <a:pt x="20740" y="24309"/>
                    <a:pt x="20775" y="23994"/>
                  </a:cubicBezTo>
                  <a:lnTo>
                    <a:pt x="20778" y="23955"/>
                  </a:lnTo>
                  <a:cubicBezTo>
                    <a:pt x="20804" y="23615"/>
                    <a:pt x="20848" y="23032"/>
                    <a:pt x="20588" y="22485"/>
                  </a:cubicBezTo>
                  <a:cubicBezTo>
                    <a:pt x="20555" y="22255"/>
                    <a:pt x="20482" y="22010"/>
                    <a:pt x="20373" y="21774"/>
                  </a:cubicBezTo>
                  <a:lnTo>
                    <a:pt x="20373" y="21774"/>
                  </a:lnTo>
                  <a:lnTo>
                    <a:pt x="21377" y="22288"/>
                  </a:lnTo>
                  <a:lnTo>
                    <a:pt x="21612" y="20813"/>
                  </a:lnTo>
                  <a:cubicBezTo>
                    <a:pt x="21701" y="20247"/>
                    <a:pt x="21798" y="20034"/>
                    <a:pt x="21832" y="19972"/>
                  </a:cubicBezTo>
                  <a:cubicBezTo>
                    <a:pt x="21840" y="19965"/>
                    <a:pt x="21846" y="19958"/>
                    <a:pt x="21853" y="19951"/>
                  </a:cubicBezTo>
                  <a:cubicBezTo>
                    <a:pt x="22264" y="19700"/>
                    <a:pt x="22580" y="19392"/>
                    <a:pt x="22746" y="18785"/>
                  </a:cubicBezTo>
                  <a:cubicBezTo>
                    <a:pt x="22782" y="18790"/>
                    <a:pt x="22827" y="18798"/>
                    <a:pt x="22881" y="18810"/>
                  </a:cubicBezTo>
                  <a:lnTo>
                    <a:pt x="23023" y="18839"/>
                  </a:lnTo>
                  <a:lnTo>
                    <a:pt x="23167" y="18831"/>
                  </a:lnTo>
                  <a:cubicBezTo>
                    <a:pt x="23506" y="18810"/>
                    <a:pt x="23815" y="18691"/>
                    <a:pt x="24064" y="18594"/>
                  </a:cubicBezTo>
                  <a:cubicBezTo>
                    <a:pt x="24139" y="18566"/>
                    <a:pt x="24245" y="18524"/>
                    <a:pt x="24305" y="18507"/>
                  </a:cubicBezTo>
                  <a:lnTo>
                    <a:pt x="24810" y="18524"/>
                  </a:lnTo>
                  <a:lnTo>
                    <a:pt x="25036" y="18222"/>
                  </a:lnTo>
                  <a:lnTo>
                    <a:pt x="25147" y="18214"/>
                  </a:lnTo>
                  <a:lnTo>
                    <a:pt x="25295" y="18438"/>
                  </a:lnTo>
                  <a:cubicBezTo>
                    <a:pt x="25443" y="18660"/>
                    <a:pt x="25665" y="18760"/>
                    <a:pt x="25886" y="18760"/>
                  </a:cubicBezTo>
                  <a:cubicBezTo>
                    <a:pt x="26252" y="18760"/>
                    <a:pt x="26612" y="18484"/>
                    <a:pt x="26612" y="18040"/>
                  </a:cubicBezTo>
                  <a:lnTo>
                    <a:pt x="26612" y="17640"/>
                  </a:lnTo>
                  <a:cubicBezTo>
                    <a:pt x="26848" y="17570"/>
                    <a:pt x="27944" y="17247"/>
                    <a:pt x="27944" y="17247"/>
                  </a:cubicBezTo>
                  <a:lnTo>
                    <a:pt x="27850" y="16590"/>
                  </a:lnTo>
                  <a:cubicBezTo>
                    <a:pt x="28071" y="16446"/>
                    <a:pt x="28483" y="16268"/>
                    <a:pt x="28681" y="16182"/>
                  </a:cubicBezTo>
                  <a:cubicBezTo>
                    <a:pt x="28838" y="16116"/>
                    <a:pt x="28980" y="16053"/>
                    <a:pt x="29092" y="15998"/>
                  </a:cubicBezTo>
                  <a:lnTo>
                    <a:pt x="30606" y="15255"/>
                  </a:lnTo>
                  <a:lnTo>
                    <a:pt x="29687" y="14504"/>
                  </a:lnTo>
                  <a:lnTo>
                    <a:pt x="29929" y="14077"/>
                  </a:lnTo>
                  <a:lnTo>
                    <a:pt x="29754" y="13612"/>
                  </a:lnTo>
                  <a:cubicBezTo>
                    <a:pt x="29725" y="13482"/>
                    <a:pt x="29840" y="13063"/>
                    <a:pt x="29909" y="12812"/>
                  </a:cubicBezTo>
                  <a:cubicBezTo>
                    <a:pt x="30031" y="12372"/>
                    <a:pt x="30178" y="11837"/>
                    <a:pt x="30141" y="11290"/>
                  </a:cubicBezTo>
                  <a:cubicBezTo>
                    <a:pt x="30313" y="11198"/>
                    <a:pt x="30433" y="11085"/>
                    <a:pt x="30507" y="11001"/>
                  </a:cubicBezTo>
                  <a:cubicBezTo>
                    <a:pt x="30928" y="10520"/>
                    <a:pt x="30850" y="9927"/>
                    <a:pt x="30808" y="9609"/>
                  </a:cubicBezTo>
                  <a:cubicBezTo>
                    <a:pt x="30808" y="9603"/>
                    <a:pt x="30807" y="9597"/>
                    <a:pt x="30806" y="9591"/>
                  </a:cubicBezTo>
                  <a:lnTo>
                    <a:pt x="30891" y="9501"/>
                  </a:lnTo>
                  <a:lnTo>
                    <a:pt x="30907" y="9090"/>
                  </a:lnTo>
                  <a:cubicBezTo>
                    <a:pt x="30927" y="8521"/>
                    <a:pt x="30777" y="7621"/>
                    <a:pt x="30398" y="6992"/>
                  </a:cubicBezTo>
                  <a:lnTo>
                    <a:pt x="29996" y="6324"/>
                  </a:lnTo>
                  <a:lnTo>
                    <a:pt x="29979" y="6328"/>
                  </a:lnTo>
                  <a:lnTo>
                    <a:pt x="29901" y="6169"/>
                  </a:lnTo>
                  <a:lnTo>
                    <a:pt x="29622" y="6005"/>
                  </a:lnTo>
                  <a:cubicBezTo>
                    <a:pt x="29595" y="5988"/>
                    <a:pt x="29568" y="5974"/>
                    <a:pt x="29541" y="5961"/>
                  </a:cubicBezTo>
                  <a:cubicBezTo>
                    <a:pt x="29316" y="5426"/>
                    <a:pt x="28939" y="4901"/>
                    <a:pt x="28517" y="4543"/>
                  </a:cubicBezTo>
                  <a:lnTo>
                    <a:pt x="28550" y="4438"/>
                  </a:lnTo>
                  <a:lnTo>
                    <a:pt x="28826" y="3917"/>
                  </a:lnTo>
                  <a:cubicBezTo>
                    <a:pt x="29268" y="3079"/>
                    <a:pt x="29369" y="2362"/>
                    <a:pt x="29135" y="1726"/>
                  </a:cubicBezTo>
                  <a:cubicBezTo>
                    <a:pt x="28819" y="867"/>
                    <a:pt x="27987" y="437"/>
                    <a:pt x="27216" y="128"/>
                  </a:cubicBezTo>
                  <a:lnTo>
                    <a:pt x="26894" y="0"/>
                  </a:ln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139428" y="3777317"/>
              <a:ext cx="140559" cy="120966"/>
            </a:xfrm>
            <a:custGeom>
              <a:avLst/>
              <a:gdLst/>
              <a:ahLst/>
              <a:cxnLst/>
              <a:rect l="l" t="t" r="r" b="b"/>
              <a:pathLst>
                <a:path w="3422" h="2945" extrusionOk="0">
                  <a:moveTo>
                    <a:pt x="1682" y="0"/>
                  </a:moveTo>
                  <a:cubicBezTo>
                    <a:pt x="1193" y="120"/>
                    <a:pt x="671" y="456"/>
                    <a:pt x="380" y="863"/>
                  </a:cubicBezTo>
                  <a:cubicBezTo>
                    <a:pt x="1" y="1633"/>
                    <a:pt x="130" y="2904"/>
                    <a:pt x="1173" y="2939"/>
                  </a:cubicBezTo>
                  <a:cubicBezTo>
                    <a:pt x="1199" y="2943"/>
                    <a:pt x="1228" y="2945"/>
                    <a:pt x="1260" y="2945"/>
                  </a:cubicBezTo>
                  <a:cubicBezTo>
                    <a:pt x="1584" y="2945"/>
                    <a:pt x="2222" y="2775"/>
                    <a:pt x="2482" y="2666"/>
                  </a:cubicBezTo>
                  <a:cubicBezTo>
                    <a:pt x="2516" y="2554"/>
                    <a:pt x="2582" y="2282"/>
                    <a:pt x="2735" y="2277"/>
                  </a:cubicBezTo>
                  <a:cubicBezTo>
                    <a:pt x="3422" y="976"/>
                    <a:pt x="2905" y="489"/>
                    <a:pt x="1682" y="0"/>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6147123" y="4578752"/>
              <a:ext cx="784902" cy="950393"/>
            </a:xfrm>
            <a:custGeom>
              <a:avLst/>
              <a:gdLst/>
              <a:ahLst/>
              <a:cxnLst/>
              <a:rect l="l" t="t" r="r" b="b"/>
              <a:pathLst>
                <a:path w="19109" h="23138" extrusionOk="0">
                  <a:moveTo>
                    <a:pt x="15995" y="1"/>
                  </a:moveTo>
                  <a:cubicBezTo>
                    <a:pt x="15889" y="157"/>
                    <a:pt x="15767" y="253"/>
                    <a:pt x="15613" y="253"/>
                  </a:cubicBezTo>
                  <a:cubicBezTo>
                    <a:pt x="15561" y="253"/>
                    <a:pt x="15504" y="241"/>
                    <a:pt x="15444" y="217"/>
                  </a:cubicBezTo>
                  <a:cubicBezTo>
                    <a:pt x="14753" y="467"/>
                    <a:pt x="14882" y="90"/>
                    <a:pt x="14220" y="783"/>
                  </a:cubicBezTo>
                  <a:cubicBezTo>
                    <a:pt x="14024" y="818"/>
                    <a:pt x="13697" y="751"/>
                    <a:pt x="13630" y="1006"/>
                  </a:cubicBezTo>
                  <a:cubicBezTo>
                    <a:pt x="13403" y="924"/>
                    <a:pt x="13276" y="890"/>
                    <a:pt x="13201" y="890"/>
                  </a:cubicBezTo>
                  <a:cubicBezTo>
                    <a:pt x="13018" y="890"/>
                    <a:pt x="13144" y="1094"/>
                    <a:pt x="12888" y="1319"/>
                  </a:cubicBezTo>
                  <a:cubicBezTo>
                    <a:pt x="11723" y="2372"/>
                    <a:pt x="12818" y="2969"/>
                    <a:pt x="12262" y="4048"/>
                  </a:cubicBezTo>
                  <a:cubicBezTo>
                    <a:pt x="12002" y="4393"/>
                    <a:pt x="11801" y="5115"/>
                    <a:pt x="11981" y="5527"/>
                  </a:cubicBezTo>
                  <a:cubicBezTo>
                    <a:pt x="11269" y="6531"/>
                    <a:pt x="10900" y="7765"/>
                    <a:pt x="10391" y="8887"/>
                  </a:cubicBezTo>
                  <a:cubicBezTo>
                    <a:pt x="9855" y="9370"/>
                    <a:pt x="9036" y="9923"/>
                    <a:pt x="8971" y="10700"/>
                  </a:cubicBezTo>
                  <a:cubicBezTo>
                    <a:pt x="9037" y="11158"/>
                    <a:pt x="8721" y="11708"/>
                    <a:pt x="8772" y="12174"/>
                  </a:cubicBezTo>
                  <a:cubicBezTo>
                    <a:pt x="8665" y="12244"/>
                    <a:pt x="8573" y="12568"/>
                    <a:pt x="8534" y="12679"/>
                  </a:cubicBezTo>
                  <a:cubicBezTo>
                    <a:pt x="8437" y="12766"/>
                    <a:pt x="8016" y="13118"/>
                    <a:pt x="7915" y="13210"/>
                  </a:cubicBezTo>
                  <a:cubicBezTo>
                    <a:pt x="6992" y="15601"/>
                    <a:pt x="8651" y="16005"/>
                    <a:pt x="5876" y="17811"/>
                  </a:cubicBezTo>
                  <a:cubicBezTo>
                    <a:pt x="5197" y="18677"/>
                    <a:pt x="3829" y="19132"/>
                    <a:pt x="2812" y="19460"/>
                  </a:cubicBezTo>
                  <a:cubicBezTo>
                    <a:pt x="2742" y="19368"/>
                    <a:pt x="2623" y="19331"/>
                    <a:pt x="2506" y="19331"/>
                  </a:cubicBezTo>
                  <a:cubicBezTo>
                    <a:pt x="2427" y="19331"/>
                    <a:pt x="2350" y="19348"/>
                    <a:pt x="2287" y="19376"/>
                  </a:cubicBezTo>
                  <a:cubicBezTo>
                    <a:pt x="2032" y="19250"/>
                    <a:pt x="1444" y="19180"/>
                    <a:pt x="1134" y="19068"/>
                  </a:cubicBezTo>
                  <a:cubicBezTo>
                    <a:pt x="781" y="19972"/>
                    <a:pt x="382" y="19367"/>
                    <a:pt x="560" y="20539"/>
                  </a:cubicBezTo>
                  <a:cubicBezTo>
                    <a:pt x="0" y="20961"/>
                    <a:pt x="353" y="21859"/>
                    <a:pt x="638" y="22337"/>
                  </a:cubicBezTo>
                  <a:cubicBezTo>
                    <a:pt x="962" y="22229"/>
                    <a:pt x="1819" y="22317"/>
                    <a:pt x="1950" y="21905"/>
                  </a:cubicBezTo>
                  <a:cubicBezTo>
                    <a:pt x="2327" y="21914"/>
                    <a:pt x="2981" y="22182"/>
                    <a:pt x="3292" y="22387"/>
                  </a:cubicBezTo>
                  <a:cubicBezTo>
                    <a:pt x="3323" y="22381"/>
                    <a:pt x="3355" y="22378"/>
                    <a:pt x="3387" y="22378"/>
                  </a:cubicBezTo>
                  <a:cubicBezTo>
                    <a:pt x="3626" y="22378"/>
                    <a:pt x="3893" y="22526"/>
                    <a:pt x="4105" y="22527"/>
                  </a:cubicBezTo>
                  <a:cubicBezTo>
                    <a:pt x="3904" y="22785"/>
                    <a:pt x="4102" y="23137"/>
                    <a:pt x="4397" y="23137"/>
                  </a:cubicBezTo>
                  <a:cubicBezTo>
                    <a:pt x="4432" y="23137"/>
                    <a:pt x="4469" y="23132"/>
                    <a:pt x="4507" y="23121"/>
                  </a:cubicBezTo>
                  <a:cubicBezTo>
                    <a:pt x="5288" y="22893"/>
                    <a:pt x="6153" y="22652"/>
                    <a:pt x="6664" y="22430"/>
                  </a:cubicBezTo>
                  <a:cubicBezTo>
                    <a:pt x="7000" y="22142"/>
                    <a:pt x="7614" y="21862"/>
                    <a:pt x="7998" y="21649"/>
                  </a:cubicBezTo>
                  <a:cubicBezTo>
                    <a:pt x="8447" y="21382"/>
                    <a:pt x="8878" y="20808"/>
                    <a:pt x="9359" y="20583"/>
                  </a:cubicBezTo>
                  <a:cubicBezTo>
                    <a:pt x="9747" y="20145"/>
                    <a:pt x="10808" y="19196"/>
                    <a:pt x="10917" y="18602"/>
                  </a:cubicBezTo>
                  <a:cubicBezTo>
                    <a:pt x="10953" y="18623"/>
                    <a:pt x="10994" y="18632"/>
                    <a:pt x="11036" y="18632"/>
                  </a:cubicBezTo>
                  <a:cubicBezTo>
                    <a:pt x="11213" y="18632"/>
                    <a:pt x="11425" y="18476"/>
                    <a:pt x="11541" y="18393"/>
                  </a:cubicBezTo>
                  <a:cubicBezTo>
                    <a:pt x="12012" y="18324"/>
                    <a:pt x="12534" y="18149"/>
                    <a:pt x="13005" y="18056"/>
                  </a:cubicBezTo>
                  <a:cubicBezTo>
                    <a:pt x="13012" y="18057"/>
                    <a:pt x="13018" y="18057"/>
                    <a:pt x="13025" y="18057"/>
                  </a:cubicBezTo>
                  <a:cubicBezTo>
                    <a:pt x="13375" y="18057"/>
                    <a:pt x="13912" y="17927"/>
                    <a:pt x="14148" y="17625"/>
                  </a:cubicBezTo>
                  <a:cubicBezTo>
                    <a:pt x="14306" y="17520"/>
                    <a:pt x="14447" y="17495"/>
                    <a:pt x="14585" y="17495"/>
                  </a:cubicBezTo>
                  <a:cubicBezTo>
                    <a:pt x="14704" y="17495"/>
                    <a:pt x="14820" y="17514"/>
                    <a:pt x="14942" y="17514"/>
                  </a:cubicBezTo>
                  <a:cubicBezTo>
                    <a:pt x="15116" y="17514"/>
                    <a:pt x="15301" y="17476"/>
                    <a:pt x="15519" y="17294"/>
                  </a:cubicBezTo>
                  <a:cubicBezTo>
                    <a:pt x="15875" y="17000"/>
                    <a:pt x="16416" y="16420"/>
                    <a:pt x="16570" y="15975"/>
                  </a:cubicBezTo>
                  <a:cubicBezTo>
                    <a:pt x="16805" y="15838"/>
                    <a:pt x="17286" y="14895"/>
                    <a:pt x="17016" y="14622"/>
                  </a:cubicBezTo>
                  <a:cubicBezTo>
                    <a:pt x="17307" y="14139"/>
                    <a:pt x="17578" y="13544"/>
                    <a:pt x="17607" y="12960"/>
                  </a:cubicBezTo>
                  <a:lnTo>
                    <a:pt x="17992" y="13149"/>
                  </a:lnTo>
                  <a:cubicBezTo>
                    <a:pt x="18043" y="12862"/>
                    <a:pt x="18127" y="11815"/>
                    <a:pt x="18371" y="11621"/>
                  </a:cubicBezTo>
                  <a:cubicBezTo>
                    <a:pt x="18266" y="11487"/>
                    <a:pt x="18326" y="11290"/>
                    <a:pt x="18406" y="11161"/>
                  </a:cubicBezTo>
                  <a:cubicBezTo>
                    <a:pt x="18286" y="10935"/>
                    <a:pt x="18253" y="10471"/>
                    <a:pt x="18085" y="10233"/>
                  </a:cubicBezTo>
                  <a:cubicBezTo>
                    <a:pt x="18120" y="10011"/>
                    <a:pt x="18099" y="9583"/>
                    <a:pt x="18056" y="9347"/>
                  </a:cubicBezTo>
                  <a:cubicBezTo>
                    <a:pt x="17948" y="9222"/>
                    <a:pt x="18075" y="9157"/>
                    <a:pt x="18173" y="9091"/>
                  </a:cubicBezTo>
                  <a:cubicBezTo>
                    <a:pt x="18407" y="8768"/>
                    <a:pt x="18603" y="8086"/>
                    <a:pt x="18668" y="7695"/>
                  </a:cubicBezTo>
                  <a:cubicBezTo>
                    <a:pt x="18627" y="7559"/>
                    <a:pt x="18912" y="7072"/>
                    <a:pt x="18964" y="6953"/>
                  </a:cubicBezTo>
                  <a:cubicBezTo>
                    <a:pt x="18902" y="6843"/>
                    <a:pt x="18777" y="6566"/>
                    <a:pt x="18833" y="6436"/>
                  </a:cubicBezTo>
                  <a:cubicBezTo>
                    <a:pt x="19109" y="5437"/>
                    <a:pt x="18610" y="4252"/>
                    <a:pt x="18724" y="3227"/>
                  </a:cubicBezTo>
                  <a:cubicBezTo>
                    <a:pt x="18749" y="2894"/>
                    <a:pt x="18776" y="2459"/>
                    <a:pt x="18553" y="2168"/>
                  </a:cubicBezTo>
                  <a:cubicBezTo>
                    <a:pt x="18572" y="1793"/>
                    <a:pt x="18291" y="1149"/>
                    <a:pt x="17889" y="1045"/>
                  </a:cubicBezTo>
                  <a:cubicBezTo>
                    <a:pt x="17861" y="782"/>
                    <a:pt x="17223" y="135"/>
                    <a:pt x="16954" y="135"/>
                  </a:cubicBezTo>
                  <a:cubicBezTo>
                    <a:pt x="16936" y="135"/>
                    <a:pt x="16920" y="138"/>
                    <a:pt x="16906" y="144"/>
                  </a:cubicBezTo>
                  <a:cubicBezTo>
                    <a:pt x="16921" y="66"/>
                    <a:pt x="16022" y="23"/>
                    <a:pt x="15995" y="1"/>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6792723" y="3906002"/>
              <a:ext cx="551391" cy="672685"/>
            </a:xfrm>
            <a:custGeom>
              <a:avLst/>
              <a:gdLst/>
              <a:ahLst/>
              <a:cxnLst/>
              <a:rect l="l" t="t" r="r" b="b"/>
              <a:pathLst>
                <a:path w="13424" h="16377" extrusionOk="0">
                  <a:moveTo>
                    <a:pt x="8911" y="117"/>
                  </a:moveTo>
                  <a:lnTo>
                    <a:pt x="8345" y="1141"/>
                  </a:lnTo>
                  <a:cubicBezTo>
                    <a:pt x="8415" y="1291"/>
                    <a:pt x="8435" y="1561"/>
                    <a:pt x="8368" y="1713"/>
                  </a:cubicBezTo>
                  <a:cubicBezTo>
                    <a:pt x="8662" y="2140"/>
                    <a:pt x="9041" y="2553"/>
                    <a:pt x="8362" y="2831"/>
                  </a:cubicBezTo>
                  <a:lnTo>
                    <a:pt x="8118" y="3660"/>
                  </a:lnTo>
                  <a:cubicBezTo>
                    <a:pt x="8262" y="3774"/>
                    <a:pt x="8549" y="4645"/>
                    <a:pt x="8853" y="4645"/>
                  </a:cubicBezTo>
                  <a:cubicBezTo>
                    <a:pt x="8884" y="4645"/>
                    <a:pt x="8915" y="4636"/>
                    <a:pt x="8946" y="4617"/>
                  </a:cubicBezTo>
                  <a:lnTo>
                    <a:pt x="8946" y="4617"/>
                  </a:lnTo>
                  <a:cubicBezTo>
                    <a:pt x="8771" y="4775"/>
                    <a:pt x="8908" y="5359"/>
                    <a:pt x="8759" y="5543"/>
                  </a:cubicBezTo>
                  <a:cubicBezTo>
                    <a:pt x="8545" y="5310"/>
                    <a:pt x="8297" y="5229"/>
                    <a:pt x="8033" y="5229"/>
                  </a:cubicBezTo>
                  <a:cubicBezTo>
                    <a:pt x="7437" y="5229"/>
                    <a:pt x="6757" y="5645"/>
                    <a:pt x="6187" y="5675"/>
                  </a:cubicBezTo>
                  <a:cubicBezTo>
                    <a:pt x="6043" y="5866"/>
                    <a:pt x="5739" y="6196"/>
                    <a:pt x="5505" y="6260"/>
                  </a:cubicBezTo>
                  <a:cubicBezTo>
                    <a:pt x="5331" y="6378"/>
                    <a:pt x="5055" y="6694"/>
                    <a:pt x="4859" y="6720"/>
                  </a:cubicBezTo>
                  <a:cubicBezTo>
                    <a:pt x="4856" y="6791"/>
                    <a:pt x="4728" y="6797"/>
                    <a:pt x="4627" y="6797"/>
                  </a:cubicBezTo>
                  <a:cubicBezTo>
                    <a:pt x="4606" y="6797"/>
                    <a:pt x="4587" y="6797"/>
                    <a:pt x="4570" y="6797"/>
                  </a:cubicBezTo>
                  <a:cubicBezTo>
                    <a:pt x="4545" y="6797"/>
                    <a:pt x="4524" y="6797"/>
                    <a:pt x="4512" y="6800"/>
                  </a:cubicBezTo>
                  <a:cubicBezTo>
                    <a:pt x="4421" y="6888"/>
                    <a:pt x="4295" y="6928"/>
                    <a:pt x="4168" y="6928"/>
                  </a:cubicBezTo>
                  <a:cubicBezTo>
                    <a:pt x="4085" y="6928"/>
                    <a:pt x="4002" y="6911"/>
                    <a:pt x="3929" y="6878"/>
                  </a:cubicBezTo>
                  <a:cubicBezTo>
                    <a:pt x="2868" y="7525"/>
                    <a:pt x="1897" y="8422"/>
                    <a:pt x="1353" y="9560"/>
                  </a:cubicBezTo>
                  <a:cubicBezTo>
                    <a:pt x="1369" y="9797"/>
                    <a:pt x="1220" y="10107"/>
                    <a:pt x="1026" y="10241"/>
                  </a:cubicBezTo>
                  <a:cubicBezTo>
                    <a:pt x="1327" y="10746"/>
                    <a:pt x="1193" y="11433"/>
                    <a:pt x="1222" y="11992"/>
                  </a:cubicBezTo>
                  <a:cubicBezTo>
                    <a:pt x="1057" y="12067"/>
                    <a:pt x="980" y="12281"/>
                    <a:pt x="785" y="12315"/>
                  </a:cubicBezTo>
                  <a:cubicBezTo>
                    <a:pt x="781" y="12427"/>
                    <a:pt x="712" y="12569"/>
                    <a:pt x="587" y="12585"/>
                  </a:cubicBezTo>
                  <a:cubicBezTo>
                    <a:pt x="484" y="12669"/>
                    <a:pt x="98" y="13089"/>
                    <a:pt x="1" y="13191"/>
                  </a:cubicBezTo>
                  <a:cubicBezTo>
                    <a:pt x="69" y="13932"/>
                    <a:pt x="304" y="14839"/>
                    <a:pt x="743" y="15459"/>
                  </a:cubicBezTo>
                  <a:cubicBezTo>
                    <a:pt x="1018" y="15330"/>
                    <a:pt x="1275" y="15233"/>
                    <a:pt x="1532" y="15233"/>
                  </a:cubicBezTo>
                  <a:cubicBezTo>
                    <a:pt x="1732" y="15233"/>
                    <a:pt x="1932" y="15292"/>
                    <a:pt x="2141" y="15440"/>
                  </a:cubicBezTo>
                  <a:cubicBezTo>
                    <a:pt x="2201" y="15363"/>
                    <a:pt x="2272" y="15289"/>
                    <a:pt x="2316" y="15289"/>
                  </a:cubicBezTo>
                  <a:cubicBezTo>
                    <a:pt x="2350" y="15289"/>
                    <a:pt x="2368" y="15332"/>
                    <a:pt x="2353" y="15449"/>
                  </a:cubicBezTo>
                  <a:cubicBezTo>
                    <a:pt x="2645" y="15517"/>
                    <a:pt x="2678" y="15833"/>
                    <a:pt x="2645" y="16080"/>
                  </a:cubicBezTo>
                  <a:cubicBezTo>
                    <a:pt x="2735" y="15961"/>
                    <a:pt x="2840" y="15916"/>
                    <a:pt x="2952" y="15916"/>
                  </a:cubicBezTo>
                  <a:cubicBezTo>
                    <a:pt x="3258" y="15916"/>
                    <a:pt x="3615" y="16257"/>
                    <a:pt x="3850" y="16377"/>
                  </a:cubicBezTo>
                  <a:cubicBezTo>
                    <a:pt x="4222" y="14030"/>
                    <a:pt x="4958" y="15348"/>
                    <a:pt x="5084" y="13765"/>
                  </a:cubicBezTo>
                  <a:cubicBezTo>
                    <a:pt x="5417" y="13523"/>
                    <a:pt x="5617" y="13419"/>
                    <a:pt x="5914" y="13419"/>
                  </a:cubicBezTo>
                  <a:cubicBezTo>
                    <a:pt x="6051" y="13419"/>
                    <a:pt x="6209" y="13441"/>
                    <a:pt x="6410" y="13483"/>
                  </a:cubicBezTo>
                  <a:cubicBezTo>
                    <a:pt x="6762" y="13462"/>
                    <a:pt x="7241" y="13155"/>
                    <a:pt x="7572" y="13155"/>
                  </a:cubicBezTo>
                  <a:cubicBezTo>
                    <a:pt x="7578" y="13155"/>
                    <a:pt x="7584" y="13155"/>
                    <a:pt x="7590" y="13156"/>
                  </a:cubicBezTo>
                  <a:cubicBezTo>
                    <a:pt x="7686" y="13027"/>
                    <a:pt x="7913" y="12904"/>
                    <a:pt x="8071" y="12891"/>
                  </a:cubicBezTo>
                  <a:lnTo>
                    <a:pt x="8360" y="12460"/>
                  </a:lnTo>
                  <a:cubicBezTo>
                    <a:pt x="8430" y="12420"/>
                    <a:pt x="8499" y="12399"/>
                    <a:pt x="8563" y="12399"/>
                  </a:cubicBezTo>
                  <a:cubicBezTo>
                    <a:pt x="8669" y="12399"/>
                    <a:pt x="8764" y="12454"/>
                    <a:pt x="8837" y="12564"/>
                  </a:cubicBezTo>
                  <a:lnTo>
                    <a:pt x="10048" y="12207"/>
                  </a:lnTo>
                  <a:cubicBezTo>
                    <a:pt x="9945" y="11483"/>
                    <a:pt x="11356" y="11038"/>
                    <a:pt x="11923" y="10759"/>
                  </a:cubicBezTo>
                  <a:cubicBezTo>
                    <a:pt x="11538" y="10446"/>
                    <a:pt x="11869" y="10036"/>
                    <a:pt x="12045" y="9717"/>
                  </a:cubicBezTo>
                  <a:cubicBezTo>
                    <a:pt x="11694" y="8778"/>
                    <a:pt x="12828" y="7368"/>
                    <a:pt x="12150" y="6520"/>
                  </a:cubicBezTo>
                  <a:cubicBezTo>
                    <a:pt x="12314" y="6453"/>
                    <a:pt x="12667" y="6316"/>
                    <a:pt x="12699" y="6109"/>
                  </a:cubicBezTo>
                  <a:cubicBezTo>
                    <a:pt x="12714" y="6110"/>
                    <a:pt x="12729" y="6110"/>
                    <a:pt x="12743" y="6110"/>
                  </a:cubicBezTo>
                  <a:cubicBezTo>
                    <a:pt x="13424" y="6110"/>
                    <a:pt x="12767" y="5165"/>
                    <a:pt x="13132" y="4783"/>
                  </a:cubicBezTo>
                  <a:cubicBezTo>
                    <a:pt x="13148" y="4345"/>
                    <a:pt x="13017" y="3678"/>
                    <a:pt x="12778" y="3284"/>
                  </a:cubicBezTo>
                  <a:cubicBezTo>
                    <a:pt x="12766" y="3286"/>
                    <a:pt x="12754" y="3288"/>
                    <a:pt x="12743" y="3288"/>
                  </a:cubicBezTo>
                  <a:cubicBezTo>
                    <a:pt x="12522" y="3288"/>
                    <a:pt x="12447" y="2806"/>
                    <a:pt x="12380" y="2670"/>
                  </a:cubicBezTo>
                  <a:cubicBezTo>
                    <a:pt x="12369" y="2664"/>
                    <a:pt x="12345" y="2662"/>
                    <a:pt x="12314" y="2662"/>
                  </a:cubicBezTo>
                  <a:cubicBezTo>
                    <a:pt x="12231" y="2662"/>
                    <a:pt x="12093" y="2678"/>
                    <a:pt x="11993" y="2678"/>
                  </a:cubicBezTo>
                  <a:cubicBezTo>
                    <a:pt x="11867" y="2678"/>
                    <a:pt x="11801" y="2653"/>
                    <a:pt x="11976" y="2540"/>
                  </a:cubicBezTo>
                  <a:cubicBezTo>
                    <a:pt x="11900" y="2004"/>
                    <a:pt x="11423" y="1268"/>
                    <a:pt x="10965" y="979"/>
                  </a:cubicBezTo>
                  <a:cubicBezTo>
                    <a:pt x="10932" y="992"/>
                    <a:pt x="10898" y="997"/>
                    <a:pt x="10863" y="997"/>
                  </a:cubicBezTo>
                  <a:cubicBezTo>
                    <a:pt x="10670" y="997"/>
                    <a:pt x="10468" y="821"/>
                    <a:pt x="10352" y="698"/>
                  </a:cubicBezTo>
                  <a:cubicBezTo>
                    <a:pt x="10058" y="1"/>
                    <a:pt x="9557" y="231"/>
                    <a:pt x="8911" y="117"/>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1767750" y="509025"/>
            <a:ext cx="5608500" cy="2105400"/>
          </a:xfrm>
          <a:prstGeom prst="rect">
            <a:avLst/>
          </a:prstGeom>
          <a:noFill/>
          <a:ln>
            <a:noFill/>
          </a:ln>
        </p:spPr>
        <p:txBody>
          <a:bodyPr spcFirstLastPara="1" wrap="square" lIns="91425" tIns="91425" rIns="91425" bIns="91425" anchor="b" anchorCtr="0">
            <a:noAutofit/>
          </a:bodyPr>
          <a:lstStyle>
            <a:lvl1pPr lvl="0" algn="ctr">
              <a:lnSpc>
                <a:spcPct val="90000"/>
              </a:lnSpc>
              <a:spcBef>
                <a:spcPts val="0"/>
              </a:spcBef>
              <a:spcAft>
                <a:spcPts val="0"/>
              </a:spcAft>
              <a:buClr>
                <a:srgbClr val="191919"/>
              </a:buClr>
              <a:buSzPts val="5200"/>
              <a:buNone/>
              <a:defRPr sz="9600" b="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7" name="Google Shape;17;p2"/>
          <p:cNvSpPr txBox="1">
            <a:spLocks noGrp="1"/>
          </p:cNvSpPr>
          <p:nvPr>
            <p:ph type="subTitle" idx="1"/>
          </p:nvPr>
        </p:nvSpPr>
        <p:spPr>
          <a:xfrm>
            <a:off x="2738925" y="2737104"/>
            <a:ext cx="3666300" cy="365700"/>
          </a:xfrm>
          <a:prstGeom prst="rect">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1400"/>
              <a:buNone/>
              <a:defRPr sz="1600">
                <a:solidFill>
                  <a:schemeClr val="dk1"/>
                </a:solidFill>
                <a:latin typeface="Jost"/>
                <a:ea typeface="Jost"/>
                <a:cs typeface="Jost"/>
                <a:sym typeface="Jost"/>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8" name="Google Shape;18;p2"/>
          <p:cNvGrpSpPr/>
          <p:nvPr/>
        </p:nvGrpSpPr>
        <p:grpSpPr>
          <a:xfrm>
            <a:off x="-168104" y="-348932"/>
            <a:ext cx="9163229" cy="5660427"/>
            <a:chOff x="-168104" y="-348932"/>
            <a:chExt cx="9163229" cy="5660427"/>
          </a:xfrm>
        </p:grpSpPr>
        <p:sp>
          <p:nvSpPr>
            <p:cNvPr id="19" name="Google Shape;19;p2"/>
            <p:cNvSpPr/>
            <p:nvPr/>
          </p:nvSpPr>
          <p:spPr>
            <a:xfrm rot="5400000">
              <a:off x="7371376" y="4845067"/>
              <a:ext cx="480913" cy="451942"/>
            </a:xfrm>
            <a:custGeom>
              <a:avLst/>
              <a:gdLst/>
              <a:ahLst/>
              <a:cxnLst/>
              <a:rect l="l" t="t" r="r" b="b"/>
              <a:pathLst>
                <a:path w="16799" h="15787" extrusionOk="0">
                  <a:moveTo>
                    <a:pt x="10305" y="0"/>
                  </a:moveTo>
                  <a:cubicBezTo>
                    <a:pt x="10024" y="0"/>
                    <a:pt x="9744" y="42"/>
                    <a:pt x="9476" y="125"/>
                  </a:cubicBezTo>
                  <a:lnTo>
                    <a:pt x="9292" y="181"/>
                  </a:lnTo>
                  <a:cubicBezTo>
                    <a:pt x="8805" y="331"/>
                    <a:pt x="8120" y="594"/>
                    <a:pt x="7446" y="1025"/>
                  </a:cubicBezTo>
                  <a:lnTo>
                    <a:pt x="5755" y="1317"/>
                  </a:lnTo>
                  <a:cubicBezTo>
                    <a:pt x="4947" y="1455"/>
                    <a:pt x="4251" y="1930"/>
                    <a:pt x="3828" y="2627"/>
                  </a:cubicBezTo>
                  <a:cubicBezTo>
                    <a:pt x="2261" y="3203"/>
                    <a:pt x="1266" y="4375"/>
                    <a:pt x="868" y="4923"/>
                  </a:cubicBezTo>
                  <a:lnTo>
                    <a:pt x="677" y="5187"/>
                  </a:lnTo>
                  <a:cubicBezTo>
                    <a:pt x="350" y="5635"/>
                    <a:pt x="165" y="6166"/>
                    <a:pt x="141" y="6720"/>
                  </a:cubicBezTo>
                  <a:lnTo>
                    <a:pt x="127" y="7045"/>
                  </a:lnTo>
                  <a:cubicBezTo>
                    <a:pt x="122" y="7168"/>
                    <a:pt x="112" y="7295"/>
                    <a:pt x="101" y="7424"/>
                  </a:cubicBezTo>
                  <a:lnTo>
                    <a:pt x="97" y="7474"/>
                  </a:lnTo>
                  <a:cubicBezTo>
                    <a:pt x="55" y="7976"/>
                    <a:pt x="0" y="8663"/>
                    <a:pt x="72" y="9408"/>
                  </a:cubicBezTo>
                  <a:lnTo>
                    <a:pt x="92" y="9617"/>
                  </a:lnTo>
                  <a:cubicBezTo>
                    <a:pt x="127" y="9976"/>
                    <a:pt x="228" y="10320"/>
                    <a:pt x="396" y="10643"/>
                  </a:cubicBezTo>
                  <a:lnTo>
                    <a:pt x="492" y="10827"/>
                  </a:lnTo>
                  <a:cubicBezTo>
                    <a:pt x="1121" y="12039"/>
                    <a:pt x="2460" y="13526"/>
                    <a:pt x="5295" y="13999"/>
                  </a:cubicBezTo>
                  <a:cubicBezTo>
                    <a:pt x="5969" y="14709"/>
                    <a:pt x="6757" y="15223"/>
                    <a:pt x="7602" y="15502"/>
                  </a:cubicBezTo>
                  <a:cubicBezTo>
                    <a:pt x="7617" y="15507"/>
                    <a:pt x="7782" y="15558"/>
                    <a:pt x="7787" y="15559"/>
                  </a:cubicBezTo>
                  <a:cubicBezTo>
                    <a:pt x="8326" y="15710"/>
                    <a:pt x="8861" y="15786"/>
                    <a:pt x="9379" y="15786"/>
                  </a:cubicBezTo>
                  <a:lnTo>
                    <a:pt x="9380" y="15786"/>
                  </a:lnTo>
                  <a:cubicBezTo>
                    <a:pt x="9380" y="15786"/>
                    <a:pt x="9381" y="15786"/>
                    <a:pt x="9382" y="15786"/>
                  </a:cubicBezTo>
                  <a:cubicBezTo>
                    <a:pt x="11787" y="15786"/>
                    <a:pt x="13546" y="14325"/>
                    <a:pt x="14272" y="11755"/>
                  </a:cubicBezTo>
                  <a:cubicBezTo>
                    <a:pt x="14797" y="11177"/>
                    <a:pt x="15170" y="10492"/>
                    <a:pt x="15369" y="9737"/>
                  </a:cubicBezTo>
                  <a:cubicBezTo>
                    <a:pt x="15483" y="9534"/>
                    <a:pt x="15572" y="9316"/>
                    <a:pt x="15632" y="9091"/>
                  </a:cubicBezTo>
                  <a:cubicBezTo>
                    <a:pt x="16525" y="7828"/>
                    <a:pt x="16799" y="6427"/>
                    <a:pt x="16471" y="4827"/>
                  </a:cubicBezTo>
                  <a:cubicBezTo>
                    <a:pt x="16271" y="3400"/>
                    <a:pt x="15415" y="2049"/>
                    <a:pt x="14156" y="1170"/>
                  </a:cubicBezTo>
                  <a:cubicBezTo>
                    <a:pt x="12858" y="24"/>
                    <a:pt x="11260" y="16"/>
                    <a:pt x="10645" y="13"/>
                  </a:cubicBezTo>
                  <a:lnTo>
                    <a:pt x="10613" y="13"/>
                  </a:lnTo>
                  <a:lnTo>
                    <a:pt x="10456" y="4"/>
                  </a:lnTo>
                  <a:cubicBezTo>
                    <a:pt x="10406" y="1"/>
                    <a:pt x="10356" y="0"/>
                    <a:pt x="10306" y="0"/>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727050" y="132000"/>
              <a:ext cx="171300" cy="2538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99250" y="1338100"/>
              <a:ext cx="54300" cy="792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806725" y="3734075"/>
              <a:ext cx="54300" cy="792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861025" y="3972502"/>
              <a:ext cx="134100" cy="2403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83850" y="1146885"/>
              <a:ext cx="255723" cy="240318"/>
            </a:xfrm>
            <a:custGeom>
              <a:avLst/>
              <a:gdLst/>
              <a:ahLst/>
              <a:cxnLst/>
              <a:rect l="l" t="t" r="r" b="b"/>
              <a:pathLst>
                <a:path w="16799" h="15787" extrusionOk="0">
                  <a:moveTo>
                    <a:pt x="10305" y="0"/>
                  </a:moveTo>
                  <a:cubicBezTo>
                    <a:pt x="10024" y="0"/>
                    <a:pt x="9744" y="42"/>
                    <a:pt x="9476" y="125"/>
                  </a:cubicBezTo>
                  <a:lnTo>
                    <a:pt x="9292" y="181"/>
                  </a:lnTo>
                  <a:cubicBezTo>
                    <a:pt x="8805" y="331"/>
                    <a:pt x="8120" y="594"/>
                    <a:pt x="7446" y="1025"/>
                  </a:cubicBezTo>
                  <a:lnTo>
                    <a:pt x="5755" y="1317"/>
                  </a:lnTo>
                  <a:cubicBezTo>
                    <a:pt x="4947" y="1455"/>
                    <a:pt x="4251" y="1930"/>
                    <a:pt x="3828" y="2627"/>
                  </a:cubicBezTo>
                  <a:cubicBezTo>
                    <a:pt x="2261" y="3203"/>
                    <a:pt x="1266" y="4375"/>
                    <a:pt x="868" y="4923"/>
                  </a:cubicBezTo>
                  <a:lnTo>
                    <a:pt x="677" y="5187"/>
                  </a:lnTo>
                  <a:cubicBezTo>
                    <a:pt x="350" y="5635"/>
                    <a:pt x="165" y="6166"/>
                    <a:pt x="141" y="6720"/>
                  </a:cubicBezTo>
                  <a:lnTo>
                    <a:pt x="127" y="7045"/>
                  </a:lnTo>
                  <a:cubicBezTo>
                    <a:pt x="122" y="7168"/>
                    <a:pt x="112" y="7295"/>
                    <a:pt x="101" y="7424"/>
                  </a:cubicBezTo>
                  <a:lnTo>
                    <a:pt x="97" y="7474"/>
                  </a:lnTo>
                  <a:cubicBezTo>
                    <a:pt x="55" y="7976"/>
                    <a:pt x="0" y="8663"/>
                    <a:pt x="72" y="9408"/>
                  </a:cubicBezTo>
                  <a:lnTo>
                    <a:pt x="92" y="9617"/>
                  </a:lnTo>
                  <a:cubicBezTo>
                    <a:pt x="127" y="9976"/>
                    <a:pt x="228" y="10320"/>
                    <a:pt x="396" y="10643"/>
                  </a:cubicBezTo>
                  <a:lnTo>
                    <a:pt x="492" y="10827"/>
                  </a:lnTo>
                  <a:cubicBezTo>
                    <a:pt x="1121" y="12039"/>
                    <a:pt x="2460" y="13526"/>
                    <a:pt x="5295" y="13999"/>
                  </a:cubicBezTo>
                  <a:cubicBezTo>
                    <a:pt x="5969" y="14709"/>
                    <a:pt x="6757" y="15223"/>
                    <a:pt x="7602" y="15502"/>
                  </a:cubicBezTo>
                  <a:cubicBezTo>
                    <a:pt x="7617" y="15507"/>
                    <a:pt x="7782" y="15558"/>
                    <a:pt x="7787" y="15559"/>
                  </a:cubicBezTo>
                  <a:cubicBezTo>
                    <a:pt x="8326" y="15710"/>
                    <a:pt x="8861" y="15786"/>
                    <a:pt x="9379" y="15786"/>
                  </a:cubicBezTo>
                  <a:lnTo>
                    <a:pt x="9380" y="15786"/>
                  </a:lnTo>
                  <a:cubicBezTo>
                    <a:pt x="9380" y="15786"/>
                    <a:pt x="9381" y="15786"/>
                    <a:pt x="9382" y="15786"/>
                  </a:cubicBezTo>
                  <a:cubicBezTo>
                    <a:pt x="11787" y="15786"/>
                    <a:pt x="13546" y="14325"/>
                    <a:pt x="14272" y="11755"/>
                  </a:cubicBezTo>
                  <a:cubicBezTo>
                    <a:pt x="14797" y="11177"/>
                    <a:pt x="15170" y="10492"/>
                    <a:pt x="15369" y="9737"/>
                  </a:cubicBezTo>
                  <a:cubicBezTo>
                    <a:pt x="15483" y="9534"/>
                    <a:pt x="15572" y="9316"/>
                    <a:pt x="15632" y="9091"/>
                  </a:cubicBezTo>
                  <a:cubicBezTo>
                    <a:pt x="16525" y="7828"/>
                    <a:pt x="16799" y="6427"/>
                    <a:pt x="16471" y="4827"/>
                  </a:cubicBezTo>
                  <a:cubicBezTo>
                    <a:pt x="16271" y="3400"/>
                    <a:pt x="15415" y="2049"/>
                    <a:pt x="14156" y="1170"/>
                  </a:cubicBezTo>
                  <a:cubicBezTo>
                    <a:pt x="12858" y="24"/>
                    <a:pt x="11260" y="16"/>
                    <a:pt x="10645" y="13"/>
                  </a:cubicBezTo>
                  <a:lnTo>
                    <a:pt x="10613" y="13"/>
                  </a:lnTo>
                  <a:lnTo>
                    <a:pt x="10456" y="4"/>
                  </a:lnTo>
                  <a:cubicBezTo>
                    <a:pt x="10406" y="1"/>
                    <a:pt x="10356" y="0"/>
                    <a:pt x="10306" y="0"/>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097925" y="385800"/>
              <a:ext cx="54300" cy="792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rot="5400000">
              <a:off x="-198926" y="-318109"/>
              <a:ext cx="1023311" cy="961665"/>
            </a:xfrm>
            <a:custGeom>
              <a:avLst/>
              <a:gdLst/>
              <a:ahLst/>
              <a:cxnLst/>
              <a:rect l="l" t="t" r="r" b="b"/>
              <a:pathLst>
                <a:path w="16799" h="15787" extrusionOk="0">
                  <a:moveTo>
                    <a:pt x="10305" y="0"/>
                  </a:moveTo>
                  <a:cubicBezTo>
                    <a:pt x="10024" y="0"/>
                    <a:pt x="9744" y="42"/>
                    <a:pt x="9476" y="125"/>
                  </a:cubicBezTo>
                  <a:lnTo>
                    <a:pt x="9292" y="181"/>
                  </a:lnTo>
                  <a:cubicBezTo>
                    <a:pt x="8805" y="331"/>
                    <a:pt x="8120" y="594"/>
                    <a:pt x="7446" y="1025"/>
                  </a:cubicBezTo>
                  <a:lnTo>
                    <a:pt x="5755" y="1317"/>
                  </a:lnTo>
                  <a:cubicBezTo>
                    <a:pt x="4947" y="1455"/>
                    <a:pt x="4251" y="1930"/>
                    <a:pt x="3828" y="2627"/>
                  </a:cubicBezTo>
                  <a:cubicBezTo>
                    <a:pt x="2261" y="3203"/>
                    <a:pt x="1266" y="4375"/>
                    <a:pt x="868" y="4923"/>
                  </a:cubicBezTo>
                  <a:lnTo>
                    <a:pt x="677" y="5187"/>
                  </a:lnTo>
                  <a:cubicBezTo>
                    <a:pt x="350" y="5635"/>
                    <a:pt x="165" y="6166"/>
                    <a:pt x="141" y="6720"/>
                  </a:cubicBezTo>
                  <a:lnTo>
                    <a:pt x="127" y="7045"/>
                  </a:lnTo>
                  <a:cubicBezTo>
                    <a:pt x="122" y="7168"/>
                    <a:pt x="112" y="7295"/>
                    <a:pt x="101" y="7424"/>
                  </a:cubicBezTo>
                  <a:lnTo>
                    <a:pt x="97" y="7474"/>
                  </a:lnTo>
                  <a:cubicBezTo>
                    <a:pt x="55" y="7976"/>
                    <a:pt x="0" y="8663"/>
                    <a:pt x="72" y="9408"/>
                  </a:cubicBezTo>
                  <a:lnTo>
                    <a:pt x="92" y="9617"/>
                  </a:lnTo>
                  <a:cubicBezTo>
                    <a:pt x="127" y="9976"/>
                    <a:pt x="228" y="10320"/>
                    <a:pt x="396" y="10643"/>
                  </a:cubicBezTo>
                  <a:lnTo>
                    <a:pt x="492" y="10827"/>
                  </a:lnTo>
                  <a:cubicBezTo>
                    <a:pt x="1121" y="12039"/>
                    <a:pt x="2460" y="13526"/>
                    <a:pt x="5295" y="13999"/>
                  </a:cubicBezTo>
                  <a:cubicBezTo>
                    <a:pt x="5969" y="14709"/>
                    <a:pt x="6757" y="15223"/>
                    <a:pt x="7602" y="15502"/>
                  </a:cubicBezTo>
                  <a:cubicBezTo>
                    <a:pt x="7617" y="15507"/>
                    <a:pt x="7782" y="15558"/>
                    <a:pt x="7787" y="15559"/>
                  </a:cubicBezTo>
                  <a:cubicBezTo>
                    <a:pt x="8326" y="15710"/>
                    <a:pt x="8861" y="15786"/>
                    <a:pt x="9379" y="15786"/>
                  </a:cubicBezTo>
                  <a:lnTo>
                    <a:pt x="9380" y="15786"/>
                  </a:lnTo>
                  <a:cubicBezTo>
                    <a:pt x="9380" y="15786"/>
                    <a:pt x="9381" y="15786"/>
                    <a:pt x="9382" y="15786"/>
                  </a:cubicBezTo>
                  <a:cubicBezTo>
                    <a:pt x="11787" y="15786"/>
                    <a:pt x="13546" y="14325"/>
                    <a:pt x="14272" y="11755"/>
                  </a:cubicBezTo>
                  <a:cubicBezTo>
                    <a:pt x="14797" y="11177"/>
                    <a:pt x="15170" y="10492"/>
                    <a:pt x="15369" y="9737"/>
                  </a:cubicBezTo>
                  <a:cubicBezTo>
                    <a:pt x="15483" y="9534"/>
                    <a:pt x="15572" y="9316"/>
                    <a:pt x="15632" y="9091"/>
                  </a:cubicBezTo>
                  <a:cubicBezTo>
                    <a:pt x="16525" y="7828"/>
                    <a:pt x="16799" y="6427"/>
                    <a:pt x="16471" y="4827"/>
                  </a:cubicBezTo>
                  <a:cubicBezTo>
                    <a:pt x="16271" y="3400"/>
                    <a:pt x="15415" y="2049"/>
                    <a:pt x="14156" y="1170"/>
                  </a:cubicBezTo>
                  <a:cubicBezTo>
                    <a:pt x="12858" y="24"/>
                    <a:pt x="11260" y="16"/>
                    <a:pt x="10645" y="13"/>
                  </a:cubicBezTo>
                  <a:lnTo>
                    <a:pt x="10613" y="13"/>
                  </a:lnTo>
                  <a:lnTo>
                    <a:pt x="10456" y="4"/>
                  </a:lnTo>
                  <a:cubicBezTo>
                    <a:pt x="10406" y="1"/>
                    <a:pt x="10356" y="0"/>
                    <a:pt x="10306" y="0"/>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2"/>
        <p:cNvGrpSpPr/>
        <p:nvPr/>
      </p:nvGrpSpPr>
      <p:grpSpPr>
        <a:xfrm>
          <a:off x="0" y="0"/>
          <a:ext cx="0" cy="0"/>
          <a:chOff x="0" y="0"/>
          <a:chExt cx="0" cy="0"/>
        </a:xfrm>
      </p:grpSpPr>
      <p:sp>
        <p:nvSpPr>
          <p:cNvPr id="63" name="Google Shape;63;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4" name="Google Shape;64;p5"/>
          <p:cNvSpPr txBox="1">
            <a:spLocks noGrp="1"/>
          </p:cNvSpPr>
          <p:nvPr>
            <p:ph type="subTitle" idx="1"/>
          </p:nvPr>
        </p:nvSpPr>
        <p:spPr>
          <a:xfrm>
            <a:off x="5055284" y="4000024"/>
            <a:ext cx="2505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5" name="Google Shape;65;p5"/>
          <p:cNvSpPr txBox="1">
            <a:spLocks noGrp="1"/>
          </p:cNvSpPr>
          <p:nvPr>
            <p:ph type="subTitle" idx="2"/>
          </p:nvPr>
        </p:nvSpPr>
        <p:spPr>
          <a:xfrm>
            <a:off x="1583300" y="4000024"/>
            <a:ext cx="2505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6" name="Google Shape;66;p5"/>
          <p:cNvSpPr txBox="1">
            <a:spLocks noGrp="1"/>
          </p:cNvSpPr>
          <p:nvPr>
            <p:ph type="subTitle" idx="3"/>
          </p:nvPr>
        </p:nvSpPr>
        <p:spPr>
          <a:xfrm>
            <a:off x="5055275" y="3579725"/>
            <a:ext cx="2505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redoka"/>
                <a:ea typeface="Fredoka"/>
                <a:cs typeface="Fredoka"/>
                <a:sym typeface="Fredok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7" name="Google Shape;67;p5"/>
          <p:cNvSpPr txBox="1">
            <a:spLocks noGrp="1"/>
          </p:cNvSpPr>
          <p:nvPr>
            <p:ph type="subTitle" idx="4"/>
          </p:nvPr>
        </p:nvSpPr>
        <p:spPr>
          <a:xfrm>
            <a:off x="1583075" y="3579725"/>
            <a:ext cx="2505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redoka"/>
                <a:ea typeface="Fredoka"/>
                <a:cs typeface="Fredoka"/>
                <a:sym typeface="Fredok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68" name="Google Shape;68;p5"/>
          <p:cNvGrpSpPr/>
          <p:nvPr/>
        </p:nvGrpSpPr>
        <p:grpSpPr>
          <a:xfrm rot="-69">
            <a:off x="-2271881" y="-320493"/>
            <a:ext cx="3494803" cy="5941673"/>
            <a:chOff x="1869600" y="4281869"/>
            <a:chExt cx="700698" cy="907306"/>
          </a:xfrm>
        </p:grpSpPr>
        <p:sp>
          <p:nvSpPr>
            <p:cNvPr id="69" name="Google Shape;69;p5"/>
            <p:cNvSpPr/>
            <p:nvPr/>
          </p:nvSpPr>
          <p:spPr>
            <a:xfrm>
              <a:off x="1869600" y="4281869"/>
              <a:ext cx="700698" cy="907306"/>
            </a:xfrm>
            <a:custGeom>
              <a:avLst/>
              <a:gdLst/>
              <a:ahLst/>
              <a:cxnLst/>
              <a:rect l="l" t="t" r="r" b="b"/>
              <a:pathLst>
                <a:path w="17059" h="22089" extrusionOk="0">
                  <a:moveTo>
                    <a:pt x="7717" y="0"/>
                  </a:moveTo>
                  <a:cubicBezTo>
                    <a:pt x="7196" y="0"/>
                    <a:pt x="6686" y="145"/>
                    <a:pt x="6243" y="418"/>
                  </a:cubicBezTo>
                  <a:lnTo>
                    <a:pt x="5415" y="926"/>
                  </a:lnTo>
                  <a:cubicBezTo>
                    <a:pt x="5044" y="1087"/>
                    <a:pt x="4295" y="1425"/>
                    <a:pt x="3631" y="2076"/>
                  </a:cubicBezTo>
                  <a:cubicBezTo>
                    <a:pt x="2188" y="2919"/>
                    <a:pt x="1268" y="4013"/>
                    <a:pt x="891" y="5332"/>
                  </a:cubicBezTo>
                  <a:cubicBezTo>
                    <a:pt x="21" y="7015"/>
                    <a:pt x="0" y="9094"/>
                    <a:pt x="851" y="10817"/>
                  </a:cubicBezTo>
                  <a:lnTo>
                    <a:pt x="988" y="11094"/>
                  </a:lnTo>
                  <a:cubicBezTo>
                    <a:pt x="1079" y="11278"/>
                    <a:pt x="1190" y="11451"/>
                    <a:pt x="1318" y="11610"/>
                  </a:cubicBezTo>
                  <a:cubicBezTo>
                    <a:pt x="1440" y="12349"/>
                    <a:pt x="1709" y="13061"/>
                    <a:pt x="2106" y="13699"/>
                  </a:cubicBezTo>
                  <a:cubicBezTo>
                    <a:pt x="2025" y="14685"/>
                    <a:pt x="2467" y="15645"/>
                    <a:pt x="3284" y="16225"/>
                  </a:cubicBezTo>
                  <a:cubicBezTo>
                    <a:pt x="3238" y="16696"/>
                    <a:pt x="3312" y="17168"/>
                    <a:pt x="3500" y="17605"/>
                  </a:cubicBezTo>
                  <a:lnTo>
                    <a:pt x="3627" y="17902"/>
                  </a:lnTo>
                  <a:cubicBezTo>
                    <a:pt x="4496" y="19926"/>
                    <a:pt x="6450" y="22088"/>
                    <a:pt x="9326" y="22088"/>
                  </a:cubicBezTo>
                  <a:cubicBezTo>
                    <a:pt x="9707" y="22088"/>
                    <a:pt x="10091" y="22048"/>
                    <a:pt x="10467" y="21967"/>
                  </a:cubicBezTo>
                  <a:lnTo>
                    <a:pt x="10971" y="21860"/>
                  </a:lnTo>
                  <a:cubicBezTo>
                    <a:pt x="11802" y="21683"/>
                    <a:pt x="12501" y="21148"/>
                    <a:pt x="12889" y="20392"/>
                  </a:cubicBezTo>
                  <a:lnTo>
                    <a:pt x="13124" y="19934"/>
                  </a:lnTo>
                  <a:cubicBezTo>
                    <a:pt x="13478" y="19244"/>
                    <a:pt x="13909" y="18478"/>
                    <a:pt x="14327" y="17737"/>
                  </a:cubicBezTo>
                  <a:cubicBezTo>
                    <a:pt x="14627" y="17206"/>
                    <a:pt x="14936" y="16656"/>
                    <a:pt x="15226" y="16117"/>
                  </a:cubicBezTo>
                  <a:lnTo>
                    <a:pt x="15287" y="16004"/>
                  </a:lnTo>
                  <a:cubicBezTo>
                    <a:pt x="15390" y="15814"/>
                    <a:pt x="15470" y="15610"/>
                    <a:pt x="15526" y="15403"/>
                  </a:cubicBezTo>
                  <a:lnTo>
                    <a:pt x="15559" y="15280"/>
                  </a:lnTo>
                  <a:cubicBezTo>
                    <a:pt x="15668" y="14875"/>
                    <a:pt x="15738" y="14462"/>
                    <a:pt x="15804" y="14062"/>
                  </a:cubicBezTo>
                  <a:cubicBezTo>
                    <a:pt x="15864" y="13709"/>
                    <a:pt x="15894" y="13552"/>
                    <a:pt x="15909" y="13482"/>
                  </a:cubicBezTo>
                  <a:cubicBezTo>
                    <a:pt x="15962" y="13328"/>
                    <a:pt x="16058" y="13046"/>
                    <a:pt x="16058" y="13045"/>
                  </a:cubicBezTo>
                  <a:cubicBezTo>
                    <a:pt x="16246" y="12493"/>
                    <a:pt x="16256" y="11895"/>
                    <a:pt x="16094" y="11341"/>
                  </a:cubicBezTo>
                  <a:cubicBezTo>
                    <a:pt x="16102" y="11314"/>
                    <a:pt x="16110" y="11287"/>
                    <a:pt x="16117" y="11259"/>
                  </a:cubicBezTo>
                  <a:lnTo>
                    <a:pt x="16234" y="10832"/>
                  </a:lnTo>
                  <a:lnTo>
                    <a:pt x="16267" y="10716"/>
                  </a:lnTo>
                  <a:cubicBezTo>
                    <a:pt x="16504" y="9899"/>
                    <a:pt x="17058" y="7987"/>
                    <a:pt x="16033" y="6151"/>
                  </a:cubicBezTo>
                  <a:cubicBezTo>
                    <a:pt x="15960" y="6022"/>
                    <a:pt x="15880" y="5895"/>
                    <a:pt x="15796" y="5773"/>
                  </a:cubicBezTo>
                  <a:cubicBezTo>
                    <a:pt x="15735" y="5642"/>
                    <a:pt x="15664" y="5516"/>
                    <a:pt x="15584" y="5395"/>
                  </a:cubicBezTo>
                  <a:cubicBezTo>
                    <a:pt x="15546" y="4651"/>
                    <a:pt x="15213" y="3945"/>
                    <a:pt x="14660" y="3444"/>
                  </a:cubicBezTo>
                  <a:lnTo>
                    <a:pt x="14500" y="3299"/>
                  </a:lnTo>
                  <a:cubicBezTo>
                    <a:pt x="14176" y="2807"/>
                    <a:pt x="13471" y="1809"/>
                    <a:pt x="12023" y="1207"/>
                  </a:cubicBezTo>
                  <a:lnTo>
                    <a:pt x="11902" y="1156"/>
                  </a:lnTo>
                  <a:cubicBezTo>
                    <a:pt x="11695" y="1071"/>
                    <a:pt x="11477" y="1009"/>
                    <a:pt x="11252" y="974"/>
                  </a:cubicBezTo>
                  <a:lnTo>
                    <a:pt x="11125" y="954"/>
                  </a:lnTo>
                  <a:cubicBezTo>
                    <a:pt x="10769" y="898"/>
                    <a:pt x="10446" y="862"/>
                    <a:pt x="10148" y="847"/>
                  </a:cubicBezTo>
                  <a:cubicBezTo>
                    <a:pt x="9812" y="582"/>
                    <a:pt x="9417" y="397"/>
                    <a:pt x="8993" y="306"/>
                  </a:cubicBezTo>
                  <a:cubicBezTo>
                    <a:pt x="8832" y="224"/>
                    <a:pt x="8662" y="157"/>
                    <a:pt x="8486" y="107"/>
                  </a:cubicBezTo>
                  <a:cubicBezTo>
                    <a:pt x="8236" y="37"/>
                    <a:pt x="7977" y="0"/>
                    <a:pt x="7717" y="0"/>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a:off x="1942260" y="4353050"/>
              <a:ext cx="551391" cy="764981"/>
            </a:xfrm>
            <a:custGeom>
              <a:avLst/>
              <a:gdLst/>
              <a:ahLst/>
              <a:cxnLst/>
              <a:rect l="l" t="t" r="r" b="b"/>
              <a:pathLst>
                <a:path w="13424" h="18624" extrusionOk="0">
                  <a:moveTo>
                    <a:pt x="5948" y="0"/>
                  </a:moveTo>
                  <a:cubicBezTo>
                    <a:pt x="5749" y="0"/>
                    <a:pt x="5553" y="55"/>
                    <a:pt x="5381" y="161"/>
                  </a:cubicBezTo>
                  <a:lnTo>
                    <a:pt x="4447" y="734"/>
                  </a:lnTo>
                  <a:lnTo>
                    <a:pt x="4377" y="765"/>
                  </a:lnTo>
                  <a:cubicBezTo>
                    <a:pt x="4052" y="905"/>
                    <a:pt x="3417" y="1180"/>
                    <a:pt x="2936" y="1726"/>
                  </a:cubicBezTo>
                  <a:cubicBezTo>
                    <a:pt x="2277" y="2084"/>
                    <a:pt x="1063" y="2845"/>
                    <a:pt x="746" y="4240"/>
                  </a:cubicBezTo>
                  <a:cubicBezTo>
                    <a:pt x="49" y="5454"/>
                    <a:pt x="1" y="7030"/>
                    <a:pt x="636" y="8318"/>
                  </a:cubicBezTo>
                  <a:lnTo>
                    <a:pt x="773" y="8594"/>
                  </a:lnTo>
                  <a:cubicBezTo>
                    <a:pt x="858" y="8766"/>
                    <a:pt x="986" y="8912"/>
                    <a:pt x="1145" y="9018"/>
                  </a:cubicBezTo>
                  <a:cubicBezTo>
                    <a:pt x="1170" y="9074"/>
                    <a:pt x="1195" y="9134"/>
                    <a:pt x="1212" y="9174"/>
                  </a:cubicBezTo>
                  <a:cubicBezTo>
                    <a:pt x="1258" y="10039"/>
                    <a:pt x="1602" y="10882"/>
                    <a:pt x="2170" y="11543"/>
                  </a:cubicBezTo>
                  <a:lnTo>
                    <a:pt x="2082" y="11985"/>
                  </a:lnTo>
                  <a:cubicBezTo>
                    <a:pt x="1997" y="12412"/>
                    <a:pt x="2176" y="12848"/>
                    <a:pt x="2537" y="13092"/>
                  </a:cubicBezTo>
                  <a:lnTo>
                    <a:pt x="3022" y="13421"/>
                  </a:lnTo>
                  <a:cubicBezTo>
                    <a:pt x="3066" y="13481"/>
                    <a:pt x="3123" y="13564"/>
                    <a:pt x="3153" y="13609"/>
                  </a:cubicBezTo>
                  <a:cubicBezTo>
                    <a:pt x="3192" y="13665"/>
                    <a:pt x="3232" y="13724"/>
                    <a:pt x="3276" y="13786"/>
                  </a:cubicBezTo>
                  <a:cubicBezTo>
                    <a:pt x="3321" y="14122"/>
                    <a:pt x="3309" y="14238"/>
                    <a:pt x="3305" y="14260"/>
                  </a:cubicBezTo>
                  <a:lnTo>
                    <a:pt x="3251" y="14576"/>
                  </a:lnTo>
                  <a:cubicBezTo>
                    <a:pt x="3215" y="14784"/>
                    <a:pt x="3240" y="14996"/>
                    <a:pt x="3323" y="15189"/>
                  </a:cubicBezTo>
                  <a:lnTo>
                    <a:pt x="3450" y="15485"/>
                  </a:lnTo>
                  <a:cubicBezTo>
                    <a:pt x="4101" y="17002"/>
                    <a:pt x="5523" y="18623"/>
                    <a:pt x="7557" y="18623"/>
                  </a:cubicBezTo>
                  <a:cubicBezTo>
                    <a:pt x="7817" y="18623"/>
                    <a:pt x="8079" y="18595"/>
                    <a:pt x="8338" y="18540"/>
                  </a:cubicBezTo>
                  <a:lnTo>
                    <a:pt x="8841" y="18433"/>
                  </a:lnTo>
                  <a:cubicBezTo>
                    <a:pt x="9158" y="18365"/>
                    <a:pt x="9430" y="18158"/>
                    <a:pt x="9578" y="17868"/>
                  </a:cubicBezTo>
                  <a:lnTo>
                    <a:pt x="9813" y="17410"/>
                  </a:lnTo>
                  <a:cubicBezTo>
                    <a:pt x="10182" y="16691"/>
                    <a:pt x="10619" y="15915"/>
                    <a:pt x="11049" y="15153"/>
                  </a:cubicBezTo>
                  <a:cubicBezTo>
                    <a:pt x="11344" y="14628"/>
                    <a:pt x="11651" y="14084"/>
                    <a:pt x="11932" y="13563"/>
                  </a:cubicBezTo>
                  <a:lnTo>
                    <a:pt x="11991" y="13451"/>
                  </a:lnTo>
                  <a:cubicBezTo>
                    <a:pt x="12031" y="13379"/>
                    <a:pt x="12062" y="13300"/>
                    <a:pt x="12084" y="13220"/>
                  </a:cubicBezTo>
                  <a:lnTo>
                    <a:pt x="12117" y="13097"/>
                  </a:lnTo>
                  <a:cubicBezTo>
                    <a:pt x="12204" y="12774"/>
                    <a:pt x="12263" y="12419"/>
                    <a:pt x="12326" y="12042"/>
                  </a:cubicBezTo>
                  <a:cubicBezTo>
                    <a:pt x="12363" y="11824"/>
                    <a:pt x="12440" y="11370"/>
                    <a:pt x="12480" y="11250"/>
                  </a:cubicBezTo>
                  <a:cubicBezTo>
                    <a:pt x="12483" y="11240"/>
                    <a:pt x="12649" y="10753"/>
                    <a:pt x="12649" y="10753"/>
                  </a:cubicBezTo>
                  <a:cubicBezTo>
                    <a:pt x="12745" y="10472"/>
                    <a:pt x="12721" y="10164"/>
                    <a:pt x="12584" y="9900"/>
                  </a:cubicBezTo>
                  <a:lnTo>
                    <a:pt x="12419" y="9588"/>
                  </a:lnTo>
                  <a:cubicBezTo>
                    <a:pt x="12418" y="9570"/>
                    <a:pt x="12416" y="9553"/>
                    <a:pt x="12414" y="9536"/>
                  </a:cubicBezTo>
                  <a:cubicBezTo>
                    <a:pt x="12538" y="9407"/>
                    <a:pt x="12628" y="9247"/>
                    <a:pt x="12676" y="9071"/>
                  </a:cubicBezTo>
                  <a:lnTo>
                    <a:pt x="12793" y="8644"/>
                  </a:lnTo>
                  <a:cubicBezTo>
                    <a:pt x="12804" y="8601"/>
                    <a:pt x="12819" y="8554"/>
                    <a:pt x="12834" y="8500"/>
                  </a:cubicBezTo>
                  <a:cubicBezTo>
                    <a:pt x="13040" y="7790"/>
                    <a:pt x="13423" y="6468"/>
                    <a:pt x="12751" y="5264"/>
                  </a:cubicBezTo>
                  <a:cubicBezTo>
                    <a:pt x="12678" y="5133"/>
                    <a:pt x="12596" y="5011"/>
                    <a:pt x="12506" y="4895"/>
                  </a:cubicBezTo>
                  <a:cubicBezTo>
                    <a:pt x="12456" y="4741"/>
                    <a:pt x="12370" y="4598"/>
                    <a:pt x="12256" y="4478"/>
                  </a:cubicBezTo>
                  <a:lnTo>
                    <a:pt x="12104" y="4320"/>
                  </a:lnTo>
                  <a:cubicBezTo>
                    <a:pt x="12097" y="4292"/>
                    <a:pt x="12093" y="4268"/>
                    <a:pt x="12092" y="4254"/>
                  </a:cubicBezTo>
                  <a:lnTo>
                    <a:pt x="12085" y="3784"/>
                  </a:lnTo>
                  <a:cubicBezTo>
                    <a:pt x="12080" y="3483"/>
                    <a:pt x="11950" y="3198"/>
                    <a:pt x="11729" y="2997"/>
                  </a:cubicBezTo>
                  <a:lnTo>
                    <a:pt x="11406" y="2705"/>
                  </a:lnTo>
                  <a:cubicBezTo>
                    <a:pt x="11383" y="2674"/>
                    <a:pt x="11359" y="2636"/>
                    <a:pt x="11329" y="2590"/>
                  </a:cubicBezTo>
                  <a:cubicBezTo>
                    <a:pt x="11082" y="2210"/>
                    <a:pt x="10621" y="1504"/>
                    <a:pt x="9587" y="1074"/>
                  </a:cubicBezTo>
                  <a:lnTo>
                    <a:pt x="9467" y="1024"/>
                  </a:lnTo>
                  <a:cubicBezTo>
                    <a:pt x="9386" y="991"/>
                    <a:pt x="9303" y="967"/>
                    <a:pt x="9218" y="953"/>
                  </a:cubicBezTo>
                  <a:lnTo>
                    <a:pt x="9089" y="933"/>
                  </a:lnTo>
                  <a:cubicBezTo>
                    <a:pt x="8670" y="868"/>
                    <a:pt x="8318" y="836"/>
                    <a:pt x="8014" y="836"/>
                  </a:cubicBezTo>
                  <a:cubicBezTo>
                    <a:pt x="7877" y="836"/>
                    <a:pt x="7745" y="843"/>
                    <a:pt x="7619" y="856"/>
                  </a:cubicBezTo>
                  <a:lnTo>
                    <a:pt x="7581" y="790"/>
                  </a:lnTo>
                  <a:cubicBezTo>
                    <a:pt x="7384" y="444"/>
                    <a:pt x="7020" y="244"/>
                    <a:pt x="6640" y="244"/>
                  </a:cubicBezTo>
                  <a:lnTo>
                    <a:pt x="6631" y="244"/>
                  </a:lnTo>
                  <a:cubicBezTo>
                    <a:pt x="6518" y="152"/>
                    <a:pt x="6386" y="82"/>
                    <a:pt x="6243" y="42"/>
                  </a:cubicBezTo>
                  <a:cubicBezTo>
                    <a:pt x="6146" y="14"/>
                    <a:pt x="6046" y="0"/>
                    <a:pt x="5948" y="0"/>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a:off x="1987318" y="4397533"/>
              <a:ext cx="458438" cy="676012"/>
            </a:xfrm>
            <a:custGeom>
              <a:avLst/>
              <a:gdLst/>
              <a:ahLst/>
              <a:cxnLst/>
              <a:rect l="l" t="t" r="r" b="b"/>
              <a:pathLst>
                <a:path w="11161" h="16458" extrusionOk="0">
                  <a:moveTo>
                    <a:pt x="4851" y="0"/>
                  </a:moveTo>
                  <a:lnTo>
                    <a:pt x="3864" y="605"/>
                  </a:lnTo>
                  <a:cubicBezTo>
                    <a:pt x="3824" y="627"/>
                    <a:pt x="3770" y="649"/>
                    <a:pt x="3710" y="675"/>
                  </a:cubicBezTo>
                  <a:cubicBezTo>
                    <a:pt x="3399" y="809"/>
                    <a:pt x="2858" y="1044"/>
                    <a:pt x="2544" y="1495"/>
                  </a:cubicBezTo>
                  <a:cubicBezTo>
                    <a:pt x="1839" y="1863"/>
                    <a:pt x="832" y="2476"/>
                    <a:pt x="675" y="3553"/>
                  </a:cubicBezTo>
                  <a:cubicBezTo>
                    <a:pt x="78" y="4464"/>
                    <a:pt x="1" y="5722"/>
                    <a:pt x="511" y="6755"/>
                  </a:cubicBezTo>
                  <a:lnTo>
                    <a:pt x="646" y="7031"/>
                  </a:lnTo>
                  <a:lnTo>
                    <a:pt x="871" y="7172"/>
                  </a:lnTo>
                  <a:cubicBezTo>
                    <a:pt x="944" y="7267"/>
                    <a:pt x="1056" y="7532"/>
                    <a:pt x="1123" y="7694"/>
                  </a:cubicBezTo>
                  <a:cubicBezTo>
                    <a:pt x="1146" y="7749"/>
                    <a:pt x="1169" y="7805"/>
                    <a:pt x="1193" y="7860"/>
                  </a:cubicBezTo>
                  <a:cubicBezTo>
                    <a:pt x="1182" y="8665"/>
                    <a:pt x="1549" y="9491"/>
                    <a:pt x="2173" y="10034"/>
                  </a:cubicBezTo>
                  <a:cubicBezTo>
                    <a:pt x="2209" y="10090"/>
                    <a:pt x="2231" y="10181"/>
                    <a:pt x="2187" y="10408"/>
                  </a:cubicBezTo>
                  <a:lnTo>
                    <a:pt x="2047" y="11113"/>
                  </a:lnTo>
                  <a:lnTo>
                    <a:pt x="2642" y="11515"/>
                  </a:lnTo>
                  <a:cubicBezTo>
                    <a:pt x="2710" y="11564"/>
                    <a:pt x="2853" y="11772"/>
                    <a:pt x="2947" y="11909"/>
                  </a:cubicBezTo>
                  <a:cubicBezTo>
                    <a:pt x="3027" y="12027"/>
                    <a:pt x="3113" y="12152"/>
                    <a:pt x="3210" y="12277"/>
                  </a:cubicBezTo>
                  <a:cubicBezTo>
                    <a:pt x="3271" y="12646"/>
                    <a:pt x="3325" y="13078"/>
                    <a:pt x="3275" y="13361"/>
                  </a:cubicBezTo>
                  <a:lnTo>
                    <a:pt x="3221" y="13679"/>
                  </a:lnTo>
                  <a:lnTo>
                    <a:pt x="3347" y="13974"/>
                  </a:lnTo>
                  <a:cubicBezTo>
                    <a:pt x="3863" y="15174"/>
                    <a:pt x="4951" y="16457"/>
                    <a:pt x="6459" y="16457"/>
                  </a:cubicBezTo>
                  <a:cubicBezTo>
                    <a:pt x="6643" y="16457"/>
                    <a:pt x="6830" y="16437"/>
                    <a:pt x="7014" y="16398"/>
                  </a:cubicBezTo>
                  <a:lnTo>
                    <a:pt x="7517" y="16291"/>
                  </a:lnTo>
                  <a:lnTo>
                    <a:pt x="7752" y="15832"/>
                  </a:lnTo>
                  <a:cubicBezTo>
                    <a:pt x="8130" y="15096"/>
                    <a:pt x="8573" y="14310"/>
                    <a:pt x="9001" y="13548"/>
                  </a:cubicBezTo>
                  <a:cubicBezTo>
                    <a:pt x="9297" y="13024"/>
                    <a:pt x="9603" y="12481"/>
                    <a:pt x="9881" y="11965"/>
                  </a:cubicBezTo>
                  <a:lnTo>
                    <a:pt x="9940" y="11855"/>
                  </a:lnTo>
                  <a:lnTo>
                    <a:pt x="9973" y="11733"/>
                  </a:lnTo>
                  <a:cubicBezTo>
                    <a:pt x="10046" y="11458"/>
                    <a:pt x="10103" y="11129"/>
                    <a:pt x="10161" y="10780"/>
                  </a:cubicBezTo>
                  <a:cubicBezTo>
                    <a:pt x="10220" y="10424"/>
                    <a:pt x="10295" y="9981"/>
                    <a:pt x="10367" y="9788"/>
                  </a:cubicBezTo>
                  <a:lnTo>
                    <a:pt x="10526" y="9320"/>
                  </a:lnTo>
                  <a:lnTo>
                    <a:pt x="10303" y="8892"/>
                  </a:lnTo>
                  <a:cubicBezTo>
                    <a:pt x="10281" y="8850"/>
                    <a:pt x="10248" y="8759"/>
                    <a:pt x="10234" y="8702"/>
                  </a:cubicBezTo>
                  <a:lnTo>
                    <a:pt x="10243" y="8598"/>
                  </a:lnTo>
                  <a:lnTo>
                    <a:pt x="10202" y="8427"/>
                  </a:lnTo>
                  <a:cubicBezTo>
                    <a:pt x="10194" y="8394"/>
                    <a:pt x="10173" y="8324"/>
                    <a:pt x="10141" y="8229"/>
                  </a:cubicBezTo>
                  <a:cubicBezTo>
                    <a:pt x="10131" y="8196"/>
                    <a:pt x="10109" y="8131"/>
                    <a:pt x="10088" y="8064"/>
                  </a:cubicBezTo>
                  <a:lnTo>
                    <a:pt x="10089" y="7988"/>
                  </a:lnTo>
                  <a:cubicBezTo>
                    <a:pt x="10110" y="7963"/>
                    <a:pt x="10137" y="7936"/>
                    <a:pt x="10153" y="7926"/>
                  </a:cubicBezTo>
                  <a:lnTo>
                    <a:pt x="10534" y="7702"/>
                  </a:lnTo>
                  <a:lnTo>
                    <a:pt x="10650" y="7276"/>
                  </a:lnTo>
                  <a:cubicBezTo>
                    <a:pt x="10664" y="7227"/>
                    <a:pt x="10680" y="7174"/>
                    <a:pt x="10696" y="7115"/>
                  </a:cubicBezTo>
                  <a:cubicBezTo>
                    <a:pt x="10870" y="6519"/>
                    <a:pt x="11161" y="5518"/>
                    <a:pt x="10709" y="4709"/>
                  </a:cubicBezTo>
                  <a:cubicBezTo>
                    <a:pt x="10616" y="4543"/>
                    <a:pt x="10500" y="4398"/>
                    <a:pt x="10364" y="4276"/>
                  </a:cubicBezTo>
                  <a:lnTo>
                    <a:pt x="10378" y="4145"/>
                  </a:lnTo>
                  <a:lnTo>
                    <a:pt x="10055" y="3810"/>
                  </a:lnTo>
                  <a:cubicBezTo>
                    <a:pt x="9994" y="3696"/>
                    <a:pt x="9915" y="3384"/>
                    <a:pt x="9912" y="3187"/>
                  </a:cubicBezTo>
                  <a:lnTo>
                    <a:pt x="9905" y="2716"/>
                  </a:lnTo>
                  <a:lnTo>
                    <a:pt x="9556" y="2401"/>
                  </a:lnTo>
                  <a:cubicBezTo>
                    <a:pt x="9479" y="2332"/>
                    <a:pt x="9420" y="2246"/>
                    <a:pt x="9325" y="2098"/>
                  </a:cubicBezTo>
                  <a:cubicBezTo>
                    <a:pt x="9115" y="1777"/>
                    <a:pt x="8799" y="1292"/>
                    <a:pt x="8074" y="990"/>
                  </a:cubicBezTo>
                  <a:lnTo>
                    <a:pt x="7953" y="940"/>
                  </a:lnTo>
                  <a:lnTo>
                    <a:pt x="7825" y="920"/>
                  </a:lnTo>
                  <a:cubicBezTo>
                    <a:pt x="7463" y="864"/>
                    <a:pt x="7165" y="835"/>
                    <a:pt x="6917" y="835"/>
                  </a:cubicBezTo>
                  <a:cubicBezTo>
                    <a:pt x="6551" y="835"/>
                    <a:pt x="6248" y="899"/>
                    <a:pt x="5994" y="1032"/>
                  </a:cubicBezTo>
                  <a:cubicBezTo>
                    <a:pt x="5993" y="1031"/>
                    <a:pt x="5543" y="243"/>
                    <a:pt x="5543" y="243"/>
                  </a:cubicBezTo>
                  <a:lnTo>
                    <a:pt x="5059" y="415"/>
                  </a:lnTo>
                  <a:lnTo>
                    <a:pt x="4851" y="0"/>
                  </a:ln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2033362" y="4460746"/>
              <a:ext cx="373741" cy="568314"/>
            </a:xfrm>
            <a:custGeom>
              <a:avLst/>
              <a:gdLst/>
              <a:ahLst/>
              <a:cxnLst/>
              <a:rect l="l" t="t" r="r" b="b"/>
              <a:pathLst>
                <a:path w="9099" h="13836" extrusionOk="0">
                  <a:moveTo>
                    <a:pt x="3292" y="1"/>
                  </a:moveTo>
                  <a:cubicBezTo>
                    <a:pt x="3044" y="153"/>
                    <a:pt x="2264" y="360"/>
                    <a:pt x="2259" y="744"/>
                  </a:cubicBezTo>
                  <a:cubicBezTo>
                    <a:pt x="1615" y="1075"/>
                    <a:pt x="550" y="1561"/>
                    <a:pt x="621" y="2400"/>
                  </a:cubicBezTo>
                  <a:cubicBezTo>
                    <a:pt x="57" y="3021"/>
                    <a:pt x="0" y="4008"/>
                    <a:pt x="360" y="4737"/>
                  </a:cubicBezTo>
                  <a:cubicBezTo>
                    <a:pt x="772" y="4994"/>
                    <a:pt x="958" y="5706"/>
                    <a:pt x="1175" y="6124"/>
                  </a:cubicBezTo>
                  <a:cubicBezTo>
                    <a:pt x="1075" y="6713"/>
                    <a:pt x="1360" y="7364"/>
                    <a:pt x="1825" y="7728"/>
                  </a:cubicBezTo>
                  <a:cubicBezTo>
                    <a:pt x="2179" y="8125"/>
                    <a:pt x="2228" y="8577"/>
                    <a:pt x="2128" y="9080"/>
                  </a:cubicBezTo>
                  <a:cubicBezTo>
                    <a:pt x="2531" y="9353"/>
                    <a:pt x="2771" y="9927"/>
                    <a:pt x="3107" y="10258"/>
                  </a:cubicBezTo>
                  <a:cubicBezTo>
                    <a:pt x="3205" y="10818"/>
                    <a:pt x="3315" y="11473"/>
                    <a:pt x="3221" y="12007"/>
                  </a:cubicBezTo>
                  <a:cubicBezTo>
                    <a:pt x="3589" y="12863"/>
                    <a:pt x="4344" y="13835"/>
                    <a:pt x="5338" y="13835"/>
                  </a:cubicBezTo>
                  <a:cubicBezTo>
                    <a:pt x="5445" y="13835"/>
                    <a:pt x="5555" y="13824"/>
                    <a:pt x="5668" y="13800"/>
                  </a:cubicBezTo>
                  <a:cubicBezTo>
                    <a:pt x="6321" y="12526"/>
                    <a:pt x="7135" y="11159"/>
                    <a:pt x="7807" y="9913"/>
                  </a:cubicBezTo>
                  <a:cubicBezTo>
                    <a:pt x="7951" y="9381"/>
                    <a:pt x="8045" y="8372"/>
                    <a:pt x="8232" y="7872"/>
                  </a:cubicBezTo>
                  <a:cubicBezTo>
                    <a:pt x="8136" y="7698"/>
                    <a:pt x="8011" y="7338"/>
                    <a:pt x="8029" y="7141"/>
                  </a:cubicBezTo>
                  <a:cubicBezTo>
                    <a:pt x="8007" y="7049"/>
                    <a:pt x="7740" y="6368"/>
                    <a:pt x="7888" y="6320"/>
                  </a:cubicBezTo>
                  <a:cubicBezTo>
                    <a:pt x="7893" y="5988"/>
                    <a:pt x="8214" y="5612"/>
                    <a:pt x="8486" y="5452"/>
                  </a:cubicBezTo>
                  <a:cubicBezTo>
                    <a:pt x="8642" y="4880"/>
                    <a:pt x="9098" y="3635"/>
                    <a:pt x="8242" y="3398"/>
                  </a:cubicBezTo>
                  <a:cubicBezTo>
                    <a:pt x="8146" y="3309"/>
                    <a:pt x="8114" y="3118"/>
                    <a:pt x="8127" y="2994"/>
                  </a:cubicBezTo>
                  <a:cubicBezTo>
                    <a:pt x="7859" y="2716"/>
                    <a:pt x="7714" y="2038"/>
                    <a:pt x="7709" y="1666"/>
                  </a:cubicBezTo>
                  <a:cubicBezTo>
                    <a:pt x="7231" y="1234"/>
                    <a:pt x="7216" y="734"/>
                    <a:pt x="6536" y="451"/>
                  </a:cubicBezTo>
                  <a:cubicBezTo>
                    <a:pt x="6211" y="401"/>
                    <a:pt x="5972" y="380"/>
                    <a:pt x="5794" y="380"/>
                  </a:cubicBezTo>
                  <a:cubicBezTo>
                    <a:pt x="5055" y="380"/>
                    <a:pt x="5375" y="735"/>
                    <a:pt x="4941" y="735"/>
                  </a:cubicBezTo>
                  <a:cubicBezTo>
                    <a:pt x="4846" y="735"/>
                    <a:pt x="4714" y="718"/>
                    <a:pt x="4527" y="676"/>
                  </a:cubicBezTo>
                  <a:cubicBezTo>
                    <a:pt x="4503" y="683"/>
                    <a:pt x="4480" y="687"/>
                    <a:pt x="4457" y="687"/>
                  </a:cubicBezTo>
                  <a:cubicBezTo>
                    <a:pt x="4183" y="687"/>
                    <a:pt x="4033" y="205"/>
                    <a:pt x="3931" y="27"/>
                  </a:cubicBezTo>
                  <a:cubicBezTo>
                    <a:pt x="3838" y="59"/>
                    <a:pt x="3674" y="111"/>
                    <a:pt x="3532" y="111"/>
                  </a:cubicBezTo>
                  <a:cubicBezTo>
                    <a:pt x="3428" y="111"/>
                    <a:pt x="3336" y="83"/>
                    <a:pt x="3292" y="1"/>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73;p5"/>
          <p:cNvGrpSpPr/>
          <p:nvPr/>
        </p:nvGrpSpPr>
        <p:grpSpPr>
          <a:xfrm rot="899960">
            <a:off x="614956" y="359405"/>
            <a:ext cx="8710951" cy="4087836"/>
            <a:chOff x="283850" y="124787"/>
            <a:chExt cx="8711211" cy="4087959"/>
          </a:xfrm>
        </p:grpSpPr>
        <p:sp>
          <p:nvSpPr>
            <p:cNvPr id="74" name="Google Shape;74;p5"/>
            <p:cNvSpPr/>
            <p:nvPr/>
          </p:nvSpPr>
          <p:spPr>
            <a:xfrm rot="5400000">
              <a:off x="8340301" y="1812642"/>
              <a:ext cx="480913" cy="451942"/>
            </a:xfrm>
            <a:custGeom>
              <a:avLst/>
              <a:gdLst/>
              <a:ahLst/>
              <a:cxnLst/>
              <a:rect l="l" t="t" r="r" b="b"/>
              <a:pathLst>
                <a:path w="16799" h="15787" extrusionOk="0">
                  <a:moveTo>
                    <a:pt x="10305" y="0"/>
                  </a:moveTo>
                  <a:cubicBezTo>
                    <a:pt x="10024" y="0"/>
                    <a:pt x="9744" y="42"/>
                    <a:pt x="9476" y="125"/>
                  </a:cubicBezTo>
                  <a:lnTo>
                    <a:pt x="9292" y="181"/>
                  </a:lnTo>
                  <a:cubicBezTo>
                    <a:pt x="8805" y="331"/>
                    <a:pt x="8120" y="594"/>
                    <a:pt x="7446" y="1025"/>
                  </a:cubicBezTo>
                  <a:lnTo>
                    <a:pt x="5755" y="1317"/>
                  </a:lnTo>
                  <a:cubicBezTo>
                    <a:pt x="4947" y="1455"/>
                    <a:pt x="4251" y="1930"/>
                    <a:pt x="3828" y="2627"/>
                  </a:cubicBezTo>
                  <a:cubicBezTo>
                    <a:pt x="2261" y="3203"/>
                    <a:pt x="1266" y="4375"/>
                    <a:pt x="868" y="4923"/>
                  </a:cubicBezTo>
                  <a:lnTo>
                    <a:pt x="677" y="5187"/>
                  </a:lnTo>
                  <a:cubicBezTo>
                    <a:pt x="350" y="5635"/>
                    <a:pt x="165" y="6166"/>
                    <a:pt x="141" y="6720"/>
                  </a:cubicBezTo>
                  <a:lnTo>
                    <a:pt x="127" y="7045"/>
                  </a:lnTo>
                  <a:cubicBezTo>
                    <a:pt x="122" y="7168"/>
                    <a:pt x="112" y="7295"/>
                    <a:pt x="101" y="7424"/>
                  </a:cubicBezTo>
                  <a:lnTo>
                    <a:pt x="97" y="7474"/>
                  </a:lnTo>
                  <a:cubicBezTo>
                    <a:pt x="55" y="7976"/>
                    <a:pt x="0" y="8663"/>
                    <a:pt x="72" y="9408"/>
                  </a:cubicBezTo>
                  <a:lnTo>
                    <a:pt x="92" y="9617"/>
                  </a:lnTo>
                  <a:cubicBezTo>
                    <a:pt x="127" y="9976"/>
                    <a:pt x="228" y="10320"/>
                    <a:pt x="396" y="10643"/>
                  </a:cubicBezTo>
                  <a:lnTo>
                    <a:pt x="492" y="10827"/>
                  </a:lnTo>
                  <a:cubicBezTo>
                    <a:pt x="1121" y="12039"/>
                    <a:pt x="2460" y="13526"/>
                    <a:pt x="5295" y="13999"/>
                  </a:cubicBezTo>
                  <a:cubicBezTo>
                    <a:pt x="5969" y="14709"/>
                    <a:pt x="6757" y="15223"/>
                    <a:pt x="7602" y="15502"/>
                  </a:cubicBezTo>
                  <a:cubicBezTo>
                    <a:pt x="7617" y="15507"/>
                    <a:pt x="7782" y="15558"/>
                    <a:pt x="7787" y="15559"/>
                  </a:cubicBezTo>
                  <a:cubicBezTo>
                    <a:pt x="8326" y="15710"/>
                    <a:pt x="8861" y="15786"/>
                    <a:pt x="9379" y="15786"/>
                  </a:cubicBezTo>
                  <a:lnTo>
                    <a:pt x="9380" y="15786"/>
                  </a:lnTo>
                  <a:cubicBezTo>
                    <a:pt x="9380" y="15786"/>
                    <a:pt x="9381" y="15786"/>
                    <a:pt x="9382" y="15786"/>
                  </a:cubicBezTo>
                  <a:cubicBezTo>
                    <a:pt x="11787" y="15786"/>
                    <a:pt x="13546" y="14325"/>
                    <a:pt x="14272" y="11755"/>
                  </a:cubicBezTo>
                  <a:cubicBezTo>
                    <a:pt x="14797" y="11177"/>
                    <a:pt x="15170" y="10492"/>
                    <a:pt x="15369" y="9737"/>
                  </a:cubicBezTo>
                  <a:cubicBezTo>
                    <a:pt x="15483" y="9534"/>
                    <a:pt x="15572" y="9316"/>
                    <a:pt x="15632" y="9091"/>
                  </a:cubicBezTo>
                  <a:cubicBezTo>
                    <a:pt x="16525" y="7828"/>
                    <a:pt x="16799" y="6427"/>
                    <a:pt x="16471" y="4827"/>
                  </a:cubicBezTo>
                  <a:cubicBezTo>
                    <a:pt x="16271" y="3400"/>
                    <a:pt x="15415" y="2049"/>
                    <a:pt x="14156" y="1170"/>
                  </a:cubicBezTo>
                  <a:cubicBezTo>
                    <a:pt x="12858" y="24"/>
                    <a:pt x="11260" y="16"/>
                    <a:pt x="10645" y="13"/>
                  </a:cubicBezTo>
                  <a:lnTo>
                    <a:pt x="10613" y="13"/>
                  </a:lnTo>
                  <a:lnTo>
                    <a:pt x="10456" y="4"/>
                  </a:lnTo>
                  <a:cubicBezTo>
                    <a:pt x="10406" y="1"/>
                    <a:pt x="10356" y="0"/>
                    <a:pt x="10306" y="0"/>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p:nvPr/>
          </p:nvSpPr>
          <p:spPr>
            <a:xfrm>
              <a:off x="2727050" y="132000"/>
              <a:ext cx="171300" cy="2538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
            <p:cNvSpPr/>
            <p:nvPr/>
          </p:nvSpPr>
          <p:spPr>
            <a:xfrm>
              <a:off x="599250" y="1338100"/>
              <a:ext cx="54300" cy="792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a:off x="8806725" y="3734075"/>
              <a:ext cx="54300" cy="792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a:off x="8367161" y="3872846"/>
              <a:ext cx="627900" cy="3399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a:off x="283850" y="1146885"/>
              <a:ext cx="255723" cy="240318"/>
            </a:xfrm>
            <a:custGeom>
              <a:avLst/>
              <a:gdLst/>
              <a:ahLst/>
              <a:cxnLst/>
              <a:rect l="l" t="t" r="r" b="b"/>
              <a:pathLst>
                <a:path w="16799" h="15787" extrusionOk="0">
                  <a:moveTo>
                    <a:pt x="10305" y="0"/>
                  </a:moveTo>
                  <a:cubicBezTo>
                    <a:pt x="10024" y="0"/>
                    <a:pt x="9744" y="42"/>
                    <a:pt x="9476" y="125"/>
                  </a:cubicBezTo>
                  <a:lnTo>
                    <a:pt x="9292" y="181"/>
                  </a:lnTo>
                  <a:cubicBezTo>
                    <a:pt x="8805" y="331"/>
                    <a:pt x="8120" y="594"/>
                    <a:pt x="7446" y="1025"/>
                  </a:cubicBezTo>
                  <a:lnTo>
                    <a:pt x="5755" y="1317"/>
                  </a:lnTo>
                  <a:cubicBezTo>
                    <a:pt x="4947" y="1455"/>
                    <a:pt x="4251" y="1930"/>
                    <a:pt x="3828" y="2627"/>
                  </a:cubicBezTo>
                  <a:cubicBezTo>
                    <a:pt x="2261" y="3203"/>
                    <a:pt x="1266" y="4375"/>
                    <a:pt x="868" y="4923"/>
                  </a:cubicBezTo>
                  <a:lnTo>
                    <a:pt x="677" y="5187"/>
                  </a:lnTo>
                  <a:cubicBezTo>
                    <a:pt x="350" y="5635"/>
                    <a:pt x="165" y="6166"/>
                    <a:pt x="141" y="6720"/>
                  </a:cubicBezTo>
                  <a:lnTo>
                    <a:pt x="127" y="7045"/>
                  </a:lnTo>
                  <a:cubicBezTo>
                    <a:pt x="122" y="7168"/>
                    <a:pt x="112" y="7295"/>
                    <a:pt x="101" y="7424"/>
                  </a:cubicBezTo>
                  <a:lnTo>
                    <a:pt x="97" y="7474"/>
                  </a:lnTo>
                  <a:cubicBezTo>
                    <a:pt x="55" y="7976"/>
                    <a:pt x="0" y="8663"/>
                    <a:pt x="72" y="9408"/>
                  </a:cubicBezTo>
                  <a:lnTo>
                    <a:pt x="92" y="9617"/>
                  </a:lnTo>
                  <a:cubicBezTo>
                    <a:pt x="127" y="9976"/>
                    <a:pt x="228" y="10320"/>
                    <a:pt x="396" y="10643"/>
                  </a:cubicBezTo>
                  <a:lnTo>
                    <a:pt x="492" y="10827"/>
                  </a:lnTo>
                  <a:cubicBezTo>
                    <a:pt x="1121" y="12039"/>
                    <a:pt x="2460" y="13526"/>
                    <a:pt x="5295" y="13999"/>
                  </a:cubicBezTo>
                  <a:cubicBezTo>
                    <a:pt x="5969" y="14709"/>
                    <a:pt x="6757" y="15223"/>
                    <a:pt x="7602" y="15502"/>
                  </a:cubicBezTo>
                  <a:cubicBezTo>
                    <a:pt x="7617" y="15507"/>
                    <a:pt x="7782" y="15558"/>
                    <a:pt x="7787" y="15559"/>
                  </a:cubicBezTo>
                  <a:cubicBezTo>
                    <a:pt x="8326" y="15710"/>
                    <a:pt x="8861" y="15786"/>
                    <a:pt x="9379" y="15786"/>
                  </a:cubicBezTo>
                  <a:lnTo>
                    <a:pt x="9380" y="15786"/>
                  </a:lnTo>
                  <a:cubicBezTo>
                    <a:pt x="9380" y="15786"/>
                    <a:pt x="9381" y="15786"/>
                    <a:pt x="9382" y="15786"/>
                  </a:cubicBezTo>
                  <a:cubicBezTo>
                    <a:pt x="11787" y="15786"/>
                    <a:pt x="13546" y="14325"/>
                    <a:pt x="14272" y="11755"/>
                  </a:cubicBezTo>
                  <a:cubicBezTo>
                    <a:pt x="14797" y="11177"/>
                    <a:pt x="15170" y="10492"/>
                    <a:pt x="15369" y="9737"/>
                  </a:cubicBezTo>
                  <a:cubicBezTo>
                    <a:pt x="15483" y="9534"/>
                    <a:pt x="15572" y="9316"/>
                    <a:pt x="15632" y="9091"/>
                  </a:cubicBezTo>
                  <a:cubicBezTo>
                    <a:pt x="16525" y="7828"/>
                    <a:pt x="16799" y="6427"/>
                    <a:pt x="16471" y="4827"/>
                  </a:cubicBezTo>
                  <a:cubicBezTo>
                    <a:pt x="16271" y="3400"/>
                    <a:pt x="15415" y="2049"/>
                    <a:pt x="14156" y="1170"/>
                  </a:cubicBezTo>
                  <a:cubicBezTo>
                    <a:pt x="12858" y="24"/>
                    <a:pt x="11260" y="16"/>
                    <a:pt x="10645" y="13"/>
                  </a:cubicBezTo>
                  <a:lnTo>
                    <a:pt x="10613" y="13"/>
                  </a:lnTo>
                  <a:lnTo>
                    <a:pt x="10456" y="4"/>
                  </a:lnTo>
                  <a:cubicBezTo>
                    <a:pt x="10406" y="1"/>
                    <a:pt x="10356" y="0"/>
                    <a:pt x="10306" y="0"/>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5"/>
            <p:cNvSpPr/>
            <p:nvPr/>
          </p:nvSpPr>
          <p:spPr>
            <a:xfrm>
              <a:off x="2097925" y="385800"/>
              <a:ext cx="54300" cy="792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p:nvPr/>
          </p:nvSpPr>
          <p:spPr>
            <a:xfrm rot="5400000">
              <a:off x="439440" y="155610"/>
              <a:ext cx="1023311" cy="961665"/>
            </a:xfrm>
            <a:custGeom>
              <a:avLst/>
              <a:gdLst/>
              <a:ahLst/>
              <a:cxnLst/>
              <a:rect l="l" t="t" r="r" b="b"/>
              <a:pathLst>
                <a:path w="16799" h="15787" extrusionOk="0">
                  <a:moveTo>
                    <a:pt x="10305" y="0"/>
                  </a:moveTo>
                  <a:cubicBezTo>
                    <a:pt x="10024" y="0"/>
                    <a:pt x="9744" y="42"/>
                    <a:pt x="9476" y="125"/>
                  </a:cubicBezTo>
                  <a:lnTo>
                    <a:pt x="9292" y="181"/>
                  </a:lnTo>
                  <a:cubicBezTo>
                    <a:pt x="8805" y="331"/>
                    <a:pt x="8120" y="594"/>
                    <a:pt x="7446" y="1025"/>
                  </a:cubicBezTo>
                  <a:lnTo>
                    <a:pt x="5755" y="1317"/>
                  </a:lnTo>
                  <a:cubicBezTo>
                    <a:pt x="4947" y="1455"/>
                    <a:pt x="4251" y="1930"/>
                    <a:pt x="3828" y="2627"/>
                  </a:cubicBezTo>
                  <a:cubicBezTo>
                    <a:pt x="2261" y="3203"/>
                    <a:pt x="1266" y="4375"/>
                    <a:pt x="868" y="4923"/>
                  </a:cubicBezTo>
                  <a:lnTo>
                    <a:pt x="677" y="5187"/>
                  </a:lnTo>
                  <a:cubicBezTo>
                    <a:pt x="350" y="5635"/>
                    <a:pt x="165" y="6166"/>
                    <a:pt x="141" y="6720"/>
                  </a:cubicBezTo>
                  <a:lnTo>
                    <a:pt x="127" y="7045"/>
                  </a:lnTo>
                  <a:cubicBezTo>
                    <a:pt x="122" y="7168"/>
                    <a:pt x="112" y="7295"/>
                    <a:pt x="101" y="7424"/>
                  </a:cubicBezTo>
                  <a:lnTo>
                    <a:pt x="97" y="7474"/>
                  </a:lnTo>
                  <a:cubicBezTo>
                    <a:pt x="55" y="7976"/>
                    <a:pt x="0" y="8663"/>
                    <a:pt x="72" y="9408"/>
                  </a:cubicBezTo>
                  <a:lnTo>
                    <a:pt x="92" y="9617"/>
                  </a:lnTo>
                  <a:cubicBezTo>
                    <a:pt x="127" y="9976"/>
                    <a:pt x="228" y="10320"/>
                    <a:pt x="396" y="10643"/>
                  </a:cubicBezTo>
                  <a:lnTo>
                    <a:pt x="492" y="10827"/>
                  </a:lnTo>
                  <a:cubicBezTo>
                    <a:pt x="1121" y="12039"/>
                    <a:pt x="2460" y="13526"/>
                    <a:pt x="5295" y="13999"/>
                  </a:cubicBezTo>
                  <a:cubicBezTo>
                    <a:pt x="5969" y="14709"/>
                    <a:pt x="6757" y="15223"/>
                    <a:pt x="7602" y="15502"/>
                  </a:cubicBezTo>
                  <a:cubicBezTo>
                    <a:pt x="7617" y="15507"/>
                    <a:pt x="7782" y="15558"/>
                    <a:pt x="7787" y="15559"/>
                  </a:cubicBezTo>
                  <a:cubicBezTo>
                    <a:pt x="8326" y="15710"/>
                    <a:pt x="8861" y="15786"/>
                    <a:pt x="9379" y="15786"/>
                  </a:cubicBezTo>
                  <a:lnTo>
                    <a:pt x="9380" y="15786"/>
                  </a:lnTo>
                  <a:cubicBezTo>
                    <a:pt x="9380" y="15786"/>
                    <a:pt x="9381" y="15786"/>
                    <a:pt x="9382" y="15786"/>
                  </a:cubicBezTo>
                  <a:cubicBezTo>
                    <a:pt x="11787" y="15786"/>
                    <a:pt x="13546" y="14325"/>
                    <a:pt x="14272" y="11755"/>
                  </a:cubicBezTo>
                  <a:cubicBezTo>
                    <a:pt x="14797" y="11177"/>
                    <a:pt x="15170" y="10492"/>
                    <a:pt x="15369" y="9737"/>
                  </a:cubicBezTo>
                  <a:cubicBezTo>
                    <a:pt x="15483" y="9534"/>
                    <a:pt x="15572" y="9316"/>
                    <a:pt x="15632" y="9091"/>
                  </a:cubicBezTo>
                  <a:cubicBezTo>
                    <a:pt x="16525" y="7828"/>
                    <a:pt x="16799" y="6427"/>
                    <a:pt x="16471" y="4827"/>
                  </a:cubicBezTo>
                  <a:cubicBezTo>
                    <a:pt x="16271" y="3400"/>
                    <a:pt x="15415" y="2049"/>
                    <a:pt x="14156" y="1170"/>
                  </a:cubicBezTo>
                  <a:cubicBezTo>
                    <a:pt x="12858" y="24"/>
                    <a:pt x="11260" y="16"/>
                    <a:pt x="10645" y="13"/>
                  </a:cubicBezTo>
                  <a:lnTo>
                    <a:pt x="10613" y="13"/>
                  </a:lnTo>
                  <a:lnTo>
                    <a:pt x="10456" y="4"/>
                  </a:lnTo>
                  <a:cubicBezTo>
                    <a:pt x="10406" y="1"/>
                    <a:pt x="10356" y="0"/>
                    <a:pt x="10306" y="0"/>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5"/>
        <p:cNvGrpSpPr/>
        <p:nvPr/>
      </p:nvGrpSpPr>
      <p:grpSpPr>
        <a:xfrm>
          <a:off x="0" y="0"/>
          <a:ext cx="0" cy="0"/>
          <a:chOff x="0" y="0"/>
          <a:chExt cx="0" cy="0"/>
        </a:xfrm>
      </p:grpSpPr>
      <p:grpSp>
        <p:nvGrpSpPr>
          <p:cNvPr id="146" name="Google Shape;146;p9"/>
          <p:cNvGrpSpPr/>
          <p:nvPr/>
        </p:nvGrpSpPr>
        <p:grpSpPr>
          <a:xfrm rot="-5400000" flipH="1">
            <a:off x="-2705654" y="-6339962"/>
            <a:ext cx="9489616" cy="13477289"/>
            <a:chOff x="5987592" y="3615075"/>
            <a:chExt cx="1506097" cy="2138981"/>
          </a:xfrm>
        </p:grpSpPr>
        <p:sp>
          <p:nvSpPr>
            <p:cNvPr id="147" name="Google Shape;147;p9"/>
            <p:cNvSpPr/>
            <p:nvPr/>
          </p:nvSpPr>
          <p:spPr>
            <a:xfrm>
              <a:off x="5987592" y="3615075"/>
              <a:ext cx="1506097" cy="2138981"/>
            </a:xfrm>
            <a:custGeom>
              <a:avLst/>
              <a:gdLst/>
              <a:ahLst/>
              <a:cxnLst/>
              <a:rect l="l" t="t" r="r" b="b"/>
              <a:pathLst>
                <a:path w="36667" h="52075" extrusionOk="0">
                  <a:moveTo>
                    <a:pt x="29804" y="0"/>
                  </a:moveTo>
                  <a:cubicBezTo>
                    <a:pt x="29579" y="0"/>
                    <a:pt x="29354" y="27"/>
                    <a:pt x="29134" y="81"/>
                  </a:cubicBezTo>
                  <a:lnTo>
                    <a:pt x="28797" y="164"/>
                  </a:lnTo>
                  <a:cubicBezTo>
                    <a:pt x="27382" y="510"/>
                    <a:pt x="26093" y="1375"/>
                    <a:pt x="25260" y="2534"/>
                  </a:cubicBezTo>
                  <a:lnTo>
                    <a:pt x="25208" y="2607"/>
                  </a:lnTo>
                  <a:cubicBezTo>
                    <a:pt x="25115" y="2734"/>
                    <a:pt x="25034" y="2869"/>
                    <a:pt x="24964" y="3011"/>
                  </a:cubicBezTo>
                  <a:lnTo>
                    <a:pt x="24925" y="3093"/>
                  </a:lnTo>
                  <a:cubicBezTo>
                    <a:pt x="24473" y="4012"/>
                    <a:pt x="24186" y="5280"/>
                    <a:pt x="24398" y="6587"/>
                  </a:cubicBezTo>
                  <a:lnTo>
                    <a:pt x="24270" y="6818"/>
                  </a:lnTo>
                  <a:cubicBezTo>
                    <a:pt x="23976" y="7352"/>
                    <a:pt x="23864" y="7960"/>
                    <a:pt x="23944" y="8552"/>
                  </a:cubicBezTo>
                  <a:cubicBezTo>
                    <a:pt x="23917" y="8768"/>
                    <a:pt x="23913" y="8985"/>
                    <a:pt x="23936" y="9200"/>
                  </a:cubicBezTo>
                  <a:cubicBezTo>
                    <a:pt x="23584" y="9381"/>
                    <a:pt x="23271" y="9638"/>
                    <a:pt x="23019" y="9956"/>
                  </a:cubicBezTo>
                  <a:cubicBezTo>
                    <a:pt x="22655" y="10014"/>
                    <a:pt x="22306" y="10142"/>
                    <a:pt x="21991" y="10334"/>
                  </a:cubicBezTo>
                  <a:lnTo>
                    <a:pt x="21500" y="10633"/>
                  </a:lnTo>
                  <a:cubicBezTo>
                    <a:pt x="19758" y="11697"/>
                    <a:pt x="18406" y="13094"/>
                    <a:pt x="17573" y="14690"/>
                  </a:cubicBezTo>
                  <a:cubicBezTo>
                    <a:pt x="16536" y="15409"/>
                    <a:pt x="16123" y="16719"/>
                    <a:pt x="16500" y="17878"/>
                  </a:cubicBezTo>
                  <a:lnTo>
                    <a:pt x="16445" y="17936"/>
                  </a:lnTo>
                  <a:cubicBezTo>
                    <a:pt x="15883" y="18523"/>
                    <a:pt x="15603" y="19326"/>
                    <a:pt x="15677" y="20136"/>
                  </a:cubicBezTo>
                  <a:lnTo>
                    <a:pt x="15721" y="20627"/>
                  </a:lnTo>
                  <a:cubicBezTo>
                    <a:pt x="15722" y="20647"/>
                    <a:pt x="15726" y="20669"/>
                    <a:pt x="15728" y="20688"/>
                  </a:cubicBezTo>
                  <a:cubicBezTo>
                    <a:pt x="14861" y="20999"/>
                    <a:pt x="14119" y="21603"/>
                    <a:pt x="13634" y="22419"/>
                  </a:cubicBezTo>
                  <a:cubicBezTo>
                    <a:pt x="12303" y="23934"/>
                    <a:pt x="12249" y="25504"/>
                    <a:pt x="12339" y="26413"/>
                  </a:cubicBezTo>
                  <a:cubicBezTo>
                    <a:pt x="12138" y="26912"/>
                    <a:pt x="12001" y="27440"/>
                    <a:pt x="11939" y="27962"/>
                  </a:cubicBezTo>
                  <a:cubicBezTo>
                    <a:pt x="11593" y="28624"/>
                    <a:pt x="11330" y="29274"/>
                    <a:pt x="11094" y="29856"/>
                  </a:cubicBezTo>
                  <a:cubicBezTo>
                    <a:pt x="11094" y="29856"/>
                    <a:pt x="11048" y="29970"/>
                    <a:pt x="11038" y="29995"/>
                  </a:cubicBezTo>
                  <a:cubicBezTo>
                    <a:pt x="10304" y="30657"/>
                    <a:pt x="9153" y="31886"/>
                    <a:pt x="8976" y="33783"/>
                  </a:cubicBezTo>
                  <a:lnTo>
                    <a:pt x="8968" y="33846"/>
                  </a:lnTo>
                  <a:cubicBezTo>
                    <a:pt x="8962" y="33894"/>
                    <a:pt x="8958" y="33941"/>
                    <a:pt x="8955" y="33989"/>
                  </a:cubicBezTo>
                  <a:cubicBezTo>
                    <a:pt x="8649" y="34276"/>
                    <a:pt x="8408" y="34633"/>
                    <a:pt x="8256" y="35026"/>
                  </a:cubicBezTo>
                  <a:lnTo>
                    <a:pt x="8164" y="35266"/>
                  </a:lnTo>
                  <a:cubicBezTo>
                    <a:pt x="7721" y="36410"/>
                    <a:pt x="7606" y="37342"/>
                    <a:pt x="7582" y="38039"/>
                  </a:cubicBezTo>
                  <a:lnTo>
                    <a:pt x="7486" y="38101"/>
                  </a:lnTo>
                  <a:cubicBezTo>
                    <a:pt x="7230" y="38267"/>
                    <a:pt x="7004" y="38472"/>
                    <a:pt x="6815" y="38711"/>
                  </a:cubicBezTo>
                  <a:cubicBezTo>
                    <a:pt x="6749" y="38746"/>
                    <a:pt x="6638" y="38800"/>
                    <a:pt x="6462" y="38873"/>
                  </a:cubicBezTo>
                  <a:cubicBezTo>
                    <a:pt x="6429" y="38866"/>
                    <a:pt x="6266" y="38832"/>
                    <a:pt x="6242" y="38826"/>
                  </a:cubicBezTo>
                  <a:lnTo>
                    <a:pt x="5361" y="38505"/>
                  </a:lnTo>
                  <a:cubicBezTo>
                    <a:pt x="5051" y="38391"/>
                    <a:pt x="4726" y="38334"/>
                    <a:pt x="4397" y="38334"/>
                  </a:cubicBezTo>
                  <a:cubicBezTo>
                    <a:pt x="3229" y="38334"/>
                    <a:pt x="2199" y="39037"/>
                    <a:pt x="1774" y="40124"/>
                  </a:cubicBezTo>
                  <a:lnTo>
                    <a:pt x="1582" y="40614"/>
                  </a:lnTo>
                  <a:cubicBezTo>
                    <a:pt x="993" y="41279"/>
                    <a:pt x="635" y="42093"/>
                    <a:pt x="534" y="43004"/>
                  </a:cubicBezTo>
                  <a:cubicBezTo>
                    <a:pt x="1" y="44480"/>
                    <a:pt x="227" y="46207"/>
                    <a:pt x="1174" y="47795"/>
                  </a:cubicBezTo>
                  <a:lnTo>
                    <a:pt x="1440" y="48241"/>
                  </a:lnTo>
                  <a:cubicBezTo>
                    <a:pt x="1103" y="49117"/>
                    <a:pt x="1217" y="50132"/>
                    <a:pt x="1788" y="50918"/>
                  </a:cubicBezTo>
                  <a:cubicBezTo>
                    <a:pt x="2316" y="51642"/>
                    <a:pt x="3167" y="52075"/>
                    <a:pt x="4063" y="52075"/>
                  </a:cubicBezTo>
                  <a:lnTo>
                    <a:pt x="4064" y="52075"/>
                  </a:lnTo>
                  <a:cubicBezTo>
                    <a:pt x="4396" y="52075"/>
                    <a:pt x="4721" y="52017"/>
                    <a:pt x="5031" y="51904"/>
                  </a:cubicBezTo>
                  <a:lnTo>
                    <a:pt x="8583" y="50604"/>
                  </a:lnTo>
                  <a:cubicBezTo>
                    <a:pt x="8827" y="50516"/>
                    <a:pt x="9293" y="50380"/>
                    <a:pt x="9748" y="50248"/>
                  </a:cubicBezTo>
                  <a:cubicBezTo>
                    <a:pt x="10570" y="50010"/>
                    <a:pt x="11420" y="49764"/>
                    <a:pt x="12104" y="49466"/>
                  </a:cubicBezTo>
                  <a:lnTo>
                    <a:pt x="12254" y="49401"/>
                  </a:lnTo>
                  <a:cubicBezTo>
                    <a:pt x="12513" y="49289"/>
                    <a:pt x="12751" y="49139"/>
                    <a:pt x="12967" y="48954"/>
                  </a:cubicBezTo>
                  <a:lnTo>
                    <a:pt x="12980" y="48942"/>
                  </a:lnTo>
                  <a:cubicBezTo>
                    <a:pt x="13042" y="48908"/>
                    <a:pt x="13150" y="48849"/>
                    <a:pt x="13344" y="48748"/>
                  </a:cubicBezTo>
                  <a:cubicBezTo>
                    <a:pt x="13501" y="48666"/>
                    <a:pt x="13650" y="48588"/>
                    <a:pt x="13799" y="48506"/>
                  </a:cubicBezTo>
                  <a:cubicBezTo>
                    <a:pt x="13807" y="48500"/>
                    <a:pt x="13872" y="48463"/>
                    <a:pt x="13872" y="48463"/>
                  </a:cubicBezTo>
                  <a:cubicBezTo>
                    <a:pt x="14424" y="48136"/>
                    <a:pt x="14828" y="47764"/>
                    <a:pt x="15126" y="47490"/>
                  </a:cubicBezTo>
                  <a:cubicBezTo>
                    <a:pt x="15141" y="47477"/>
                    <a:pt x="15160" y="47459"/>
                    <a:pt x="15179" y="47441"/>
                  </a:cubicBezTo>
                  <a:cubicBezTo>
                    <a:pt x="15497" y="47281"/>
                    <a:pt x="15779" y="47063"/>
                    <a:pt x="16015" y="46795"/>
                  </a:cubicBezTo>
                  <a:lnTo>
                    <a:pt x="16160" y="46632"/>
                  </a:lnTo>
                  <a:cubicBezTo>
                    <a:pt x="16203" y="46584"/>
                    <a:pt x="16260" y="46526"/>
                    <a:pt x="16324" y="46460"/>
                  </a:cubicBezTo>
                  <a:lnTo>
                    <a:pt x="16379" y="46405"/>
                  </a:lnTo>
                  <a:cubicBezTo>
                    <a:pt x="16676" y="46099"/>
                    <a:pt x="16985" y="45777"/>
                    <a:pt x="17274" y="45433"/>
                  </a:cubicBezTo>
                  <a:cubicBezTo>
                    <a:pt x="17329" y="45419"/>
                    <a:pt x="17384" y="45404"/>
                    <a:pt x="17437" y="45392"/>
                  </a:cubicBezTo>
                  <a:cubicBezTo>
                    <a:pt x="17974" y="45340"/>
                    <a:pt x="18690" y="45198"/>
                    <a:pt x="19422" y="44837"/>
                  </a:cubicBezTo>
                  <a:cubicBezTo>
                    <a:pt x="20326" y="44725"/>
                    <a:pt x="21170" y="44357"/>
                    <a:pt x="21886" y="43763"/>
                  </a:cubicBezTo>
                  <a:cubicBezTo>
                    <a:pt x="22162" y="43535"/>
                    <a:pt x="23081" y="42731"/>
                    <a:pt x="23710" y="41642"/>
                  </a:cubicBezTo>
                  <a:cubicBezTo>
                    <a:pt x="23977" y="41290"/>
                    <a:pt x="24213" y="40884"/>
                    <a:pt x="24402" y="40454"/>
                  </a:cubicBezTo>
                  <a:cubicBezTo>
                    <a:pt x="24955" y="40029"/>
                    <a:pt x="25339" y="39406"/>
                    <a:pt x="25463" y="38712"/>
                  </a:cubicBezTo>
                  <a:lnTo>
                    <a:pt x="25714" y="37300"/>
                  </a:lnTo>
                  <a:cubicBezTo>
                    <a:pt x="26621" y="36434"/>
                    <a:pt x="26838" y="35065"/>
                    <a:pt x="26265" y="33961"/>
                  </a:cubicBezTo>
                  <a:cubicBezTo>
                    <a:pt x="26210" y="33748"/>
                    <a:pt x="26131" y="33543"/>
                    <a:pt x="26025" y="33346"/>
                  </a:cubicBezTo>
                  <a:lnTo>
                    <a:pt x="26002" y="33301"/>
                  </a:lnTo>
                  <a:cubicBezTo>
                    <a:pt x="26155" y="32879"/>
                    <a:pt x="26257" y="32484"/>
                    <a:pt x="26322" y="32186"/>
                  </a:cubicBezTo>
                  <a:cubicBezTo>
                    <a:pt x="26365" y="32100"/>
                    <a:pt x="26397" y="32031"/>
                    <a:pt x="26414" y="31992"/>
                  </a:cubicBezTo>
                  <a:lnTo>
                    <a:pt x="26636" y="31493"/>
                  </a:lnTo>
                  <a:cubicBezTo>
                    <a:pt x="26938" y="30814"/>
                    <a:pt x="26955" y="30045"/>
                    <a:pt x="26698" y="29360"/>
                  </a:cubicBezTo>
                  <a:cubicBezTo>
                    <a:pt x="26713" y="28659"/>
                    <a:pt x="26624" y="28038"/>
                    <a:pt x="26557" y="27559"/>
                  </a:cubicBezTo>
                  <a:cubicBezTo>
                    <a:pt x="26535" y="27413"/>
                    <a:pt x="26498" y="27150"/>
                    <a:pt x="26492" y="27037"/>
                  </a:cubicBezTo>
                  <a:cubicBezTo>
                    <a:pt x="26492" y="27037"/>
                    <a:pt x="26496" y="26991"/>
                    <a:pt x="26497" y="26983"/>
                  </a:cubicBezTo>
                  <a:cubicBezTo>
                    <a:pt x="26500" y="26938"/>
                    <a:pt x="26505" y="26885"/>
                    <a:pt x="26508" y="26828"/>
                  </a:cubicBezTo>
                  <a:cubicBezTo>
                    <a:pt x="26795" y="26457"/>
                    <a:pt x="26993" y="26020"/>
                    <a:pt x="27068" y="25546"/>
                  </a:cubicBezTo>
                  <a:lnTo>
                    <a:pt x="27186" y="24806"/>
                  </a:lnTo>
                  <a:cubicBezTo>
                    <a:pt x="27709" y="25586"/>
                    <a:pt x="28582" y="26052"/>
                    <a:pt x="29523" y="26052"/>
                  </a:cubicBezTo>
                  <a:cubicBezTo>
                    <a:pt x="29799" y="26052"/>
                    <a:pt x="30072" y="26011"/>
                    <a:pt x="30336" y="25931"/>
                  </a:cubicBezTo>
                  <a:cubicBezTo>
                    <a:pt x="31534" y="25570"/>
                    <a:pt x="32339" y="24487"/>
                    <a:pt x="32339" y="23236"/>
                  </a:cubicBezTo>
                  <a:lnTo>
                    <a:pt x="32339" y="22456"/>
                  </a:lnTo>
                  <a:cubicBezTo>
                    <a:pt x="32802" y="22167"/>
                    <a:pt x="33171" y="21752"/>
                    <a:pt x="33401" y="21264"/>
                  </a:cubicBezTo>
                  <a:lnTo>
                    <a:pt x="34758" y="20598"/>
                  </a:lnTo>
                  <a:cubicBezTo>
                    <a:pt x="35622" y="20173"/>
                    <a:pt x="36204" y="19349"/>
                    <a:pt x="36314" y="18392"/>
                  </a:cubicBezTo>
                  <a:cubicBezTo>
                    <a:pt x="36408" y="17570"/>
                    <a:pt x="36141" y="16764"/>
                    <a:pt x="35591" y="16166"/>
                  </a:cubicBezTo>
                  <a:cubicBezTo>
                    <a:pt x="35653" y="15938"/>
                    <a:pt x="35719" y="15673"/>
                    <a:pt x="35771" y="15376"/>
                  </a:cubicBezTo>
                  <a:cubicBezTo>
                    <a:pt x="36296" y="14655"/>
                    <a:pt x="36568" y="13791"/>
                    <a:pt x="36569" y="12842"/>
                  </a:cubicBezTo>
                  <a:cubicBezTo>
                    <a:pt x="36595" y="12704"/>
                    <a:pt x="36611" y="12562"/>
                    <a:pt x="36616" y="12422"/>
                  </a:cubicBezTo>
                  <a:lnTo>
                    <a:pt x="36632" y="12008"/>
                  </a:lnTo>
                  <a:cubicBezTo>
                    <a:pt x="36667" y="11032"/>
                    <a:pt x="36446" y="9560"/>
                    <a:pt x="35721" y="8356"/>
                  </a:cubicBezTo>
                  <a:lnTo>
                    <a:pt x="35316" y="7683"/>
                  </a:lnTo>
                  <a:cubicBezTo>
                    <a:pt x="35294" y="7647"/>
                    <a:pt x="35272" y="7612"/>
                    <a:pt x="35250" y="7578"/>
                  </a:cubicBezTo>
                  <a:cubicBezTo>
                    <a:pt x="35104" y="7326"/>
                    <a:pt x="34919" y="7102"/>
                    <a:pt x="34707" y="6907"/>
                  </a:cubicBezTo>
                  <a:cubicBezTo>
                    <a:pt x="35159" y="5490"/>
                    <a:pt x="34972" y="4341"/>
                    <a:pt x="34687" y="3569"/>
                  </a:cubicBezTo>
                  <a:cubicBezTo>
                    <a:pt x="33978" y="1640"/>
                    <a:pt x="32340" y="796"/>
                    <a:pt x="31169" y="329"/>
                  </a:cubicBezTo>
                  <a:lnTo>
                    <a:pt x="30847" y="201"/>
                  </a:lnTo>
                  <a:cubicBezTo>
                    <a:pt x="30514" y="68"/>
                    <a:pt x="30163" y="0"/>
                    <a:pt x="29804" y="0"/>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9"/>
            <p:cNvSpPr/>
            <p:nvPr/>
          </p:nvSpPr>
          <p:spPr>
            <a:xfrm>
              <a:off x="6060868" y="3686256"/>
              <a:ext cx="1361267" cy="1996656"/>
            </a:xfrm>
            <a:custGeom>
              <a:avLst/>
              <a:gdLst/>
              <a:ahLst/>
              <a:cxnLst/>
              <a:rect l="l" t="t" r="r" b="b"/>
              <a:pathLst>
                <a:path w="33141" h="48610" extrusionOk="0">
                  <a:moveTo>
                    <a:pt x="28020" y="0"/>
                  </a:moveTo>
                  <a:cubicBezTo>
                    <a:pt x="27933" y="0"/>
                    <a:pt x="27847" y="10"/>
                    <a:pt x="27762" y="31"/>
                  </a:cubicBezTo>
                  <a:lnTo>
                    <a:pt x="27425" y="114"/>
                  </a:lnTo>
                  <a:cubicBezTo>
                    <a:pt x="26421" y="359"/>
                    <a:pt x="25469" y="996"/>
                    <a:pt x="24881" y="1814"/>
                  </a:cubicBezTo>
                  <a:lnTo>
                    <a:pt x="24829" y="1887"/>
                  </a:lnTo>
                  <a:cubicBezTo>
                    <a:pt x="24793" y="1936"/>
                    <a:pt x="24762" y="1988"/>
                    <a:pt x="24735" y="2042"/>
                  </a:cubicBezTo>
                  <a:lnTo>
                    <a:pt x="24696" y="2124"/>
                  </a:lnTo>
                  <a:cubicBezTo>
                    <a:pt x="24332" y="2864"/>
                    <a:pt x="24102" y="4012"/>
                    <a:pt x="24454" y="5106"/>
                  </a:cubicBezTo>
                  <a:lnTo>
                    <a:pt x="24002" y="5924"/>
                  </a:lnTo>
                  <a:cubicBezTo>
                    <a:pt x="23851" y="6199"/>
                    <a:pt x="23826" y="6523"/>
                    <a:pt x="23931" y="6814"/>
                  </a:cubicBezTo>
                  <a:cubicBezTo>
                    <a:pt x="23818" y="7132"/>
                    <a:pt x="23858" y="7485"/>
                    <a:pt x="24043" y="7769"/>
                  </a:cubicBezTo>
                  <a:lnTo>
                    <a:pt x="23720" y="8871"/>
                  </a:lnTo>
                  <a:lnTo>
                    <a:pt x="23387" y="8889"/>
                  </a:lnTo>
                  <a:cubicBezTo>
                    <a:pt x="23067" y="8905"/>
                    <a:pt x="22770" y="9063"/>
                    <a:pt x="22577" y="9320"/>
                  </a:cubicBezTo>
                  <a:lnTo>
                    <a:pt x="22299" y="9690"/>
                  </a:lnTo>
                  <a:cubicBezTo>
                    <a:pt x="22285" y="9699"/>
                    <a:pt x="22271" y="9707"/>
                    <a:pt x="22258" y="9717"/>
                  </a:cubicBezTo>
                  <a:lnTo>
                    <a:pt x="22111" y="9816"/>
                  </a:lnTo>
                  <a:cubicBezTo>
                    <a:pt x="22044" y="9862"/>
                    <a:pt x="21983" y="9906"/>
                    <a:pt x="21925" y="9952"/>
                  </a:cubicBezTo>
                  <a:cubicBezTo>
                    <a:pt x="21842" y="9931"/>
                    <a:pt x="21758" y="9922"/>
                    <a:pt x="21672" y="9922"/>
                  </a:cubicBezTo>
                  <a:cubicBezTo>
                    <a:pt x="21476" y="9922"/>
                    <a:pt x="21281" y="9975"/>
                    <a:pt x="21109" y="10080"/>
                  </a:cubicBezTo>
                  <a:lnTo>
                    <a:pt x="20618" y="10379"/>
                  </a:lnTo>
                  <a:cubicBezTo>
                    <a:pt x="19064" y="11328"/>
                    <a:pt x="17888" y="12572"/>
                    <a:pt x="17216" y="13976"/>
                  </a:cubicBezTo>
                  <a:lnTo>
                    <a:pt x="17143" y="14130"/>
                  </a:lnTo>
                  <a:lnTo>
                    <a:pt x="16782" y="14377"/>
                  </a:lnTo>
                  <a:cubicBezTo>
                    <a:pt x="16310" y="14700"/>
                    <a:pt x="16170" y="15334"/>
                    <a:pt x="16463" y="15825"/>
                  </a:cubicBezTo>
                  <a:lnTo>
                    <a:pt x="16655" y="16148"/>
                  </a:lnTo>
                  <a:cubicBezTo>
                    <a:pt x="16544" y="16311"/>
                    <a:pt x="16477" y="16506"/>
                    <a:pt x="16470" y="16715"/>
                  </a:cubicBezTo>
                  <a:lnTo>
                    <a:pt x="16466" y="16817"/>
                  </a:lnTo>
                  <a:cubicBezTo>
                    <a:pt x="16427" y="16858"/>
                    <a:pt x="16254" y="17044"/>
                    <a:pt x="16254" y="17044"/>
                  </a:cubicBezTo>
                  <a:lnTo>
                    <a:pt x="15913" y="17400"/>
                  </a:lnTo>
                  <a:cubicBezTo>
                    <a:pt x="15697" y="17627"/>
                    <a:pt x="15589" y="17935"/>
                    <a:pt x="15617" y="18246"/>
                  </a:cubicBezTo>
                  <a:lnTo>
                    <a:pt x="15662" y="18737"/>
                  </a:lnTo>
                  <a:cubicBezTo>
                    <a:pt x="15689" y="19028"/>
                    <a:pt x="15756" y="19540"/>
                    <a:pt x="15916" y="20127"/>
                  </a:cubicBezTo>
                  <a:cubicBezTo>
                    <a:pt x="15727" y="20212"/>
                    <a:pt x="15545" y="20320"/>
                    <a:pt x="15366" y="20454"/>
                  </a:cubicBezTo>
                  <a:cubicBezTo>
                    <a:pt x="15344" y="20454"/>
                    <a:pt x="15322" y="20453"/>
                    <a:pt x="15301" y="20453"/>
                  </a:cubicBezTo>
                  <a:cubicBezTo>
                    <a:pt x="14422" y="20453"/>
                    <a:pt x="13662" y="20927"/>
                    <a:pt x="13267" y="21704"/>
                  </a:cubicBezTo>
                  <a:cubicBezTo>
                    <a:pt x="12021" y="23019"/>
                    <a:pt x="12241" y="24353"/>
                    <a:pt x="12340" y="24942"/>
                  </a:cubicBezTo>
                  <a:cubicBezTo>
                    <a:pt x="12091" y="25416"/>
                    <a:pt x="11877" y="26055"/>
                    <a:pt x="11850" y="26736"/>
                  </a:cubicBezTo>
                  <a:cubicBezTo>
                    <a:pt x="11465" y="27417"/>
                    <a:pt x="11187" y="28105"/>
                    <a:pt x="10916" y="28775"/>
                  </a:cubicBezTo>
                  <a:cubicBezTo>
                    <a:pt x="10843" y="28954"/>
                    <a:pt x="10773" y="29128"/>
                    <a:pt x="10702" y="29298"/>
                  </a:cubicBezTo>
                  <a:cubicBezTo>
                    <a:pt x="10040" y="29865"/>
                    <a:pt x="9044" y="30778"/>
                    <a:pt x="8914" y="32231"/>
                  </a:cubicBezTo>
                  <a:lnTo>
                    <a:pt x="8905" y="32315"/>
                  </a:lnTo>
                  <a:cubicBezTo>
                    <a:pt x="8897" y="32389"/>
                    <a:pt x="8896" y="32464"/>
                    <a:pt x="8902" y="32538"/>
                  </a:cubicBezTo>
                  <a:cubicBezTo>
                    <a:pt x="8893" y="32574"/>
                    <a:pt x="8883" y="32612"/>
                    <a:pt x="8875" y="32643"/>
                  </a:cubicBezTo>
                  <a:cubicBezTo>
                    <a:pt x="8839" y="32785"/>
                    <a:pt x="8795" y="32961"/>
                    <a:pt x="8759" y="33162"/>
                  </a:cubicBezTo>
                  <a:cubicBezTo>
                    <a:pt x="8671" y="33237"/>
                    <a:pt x="8597" y="33301"/>
                    <a:pt x="8558" y="33336"/>
                  </a:cubicBezTo>
                  <a:lnTo>
                    <a:pt x="8370" y="33509"/>
                  </a:lnTo>
                  <a:cubicBezTo>
                    <a:pt x="8245" y="33621"/>
                    <a:pt x="8149" y="33762"/>
                    <a:pt x="8088" y="33919"/>
                  </a:cubicBezTo>
                  <a:lnTo>
                    <a:pt x="7995" y="34159"/>
                  </a:lnTo>
                  <a:cubicBezTo>
                    <a:pt x="7500" y="35441"/>
                    <a:pt x="7518" y="36374"/>
                    <a:pt x="7530" y="36991"/>
                  </a:cubicBezTo>
                  <a:cubicBezTo>
                    <a:pt x="7531" y="37056"/>
                    <a:pt x="7532" y="37132"/>
                    <a:pt x="7531" y="37186"/>
                  </a:cubicBezTo>
                  <a:cubicBezTo>
                    <a:pt x="7460" y="37258"/>
                    <a:pt x="7274" y="37413"/>
                    <a:pt x="6795" y="37724"/>
                  </a:cubicBezTo>
                  <a:lnTo>
                    <a:pt x="6645" y="37822"/>
                  </a:lnTo>
                  <a:cubicBezTo>
                    <a:pt x="6545" y="37888"/>
                    <a:pt x="6457" y="37969"/>
                    <a:pt x="6383" y="38063"/>
                  </a:cubicBezTo>
                  <a:lnTo>
                    <a:pt x="6272" y="38204"/>
                  </a:lnTo>
                  <a:cubicBezTo>
                    <a:pt x="6199" y="38297"/>
                    <a:pt x="5920" y="38544"/>
                    <a:pt x="4898" y="38911"/>
                  </a:cubicBezTo>
                  <a:cubicBezTo>
                    <a:pt x="4802" y="38900"/>
                    <a:pt x="4704" y="38894"/>
                    <a:pt x="4606" y="38894"/>
                  </a:cubicBezTo>
                  <a:cubicBezTo>
                    <a:pt x="4596" y="38894"/>
                    <a:pt x="4585" y="38894"/>
                    <a:pt x="4575" y="38895"/>
                  </a:cubicBezTo>
                  <a:cubicBezTo>
                    <a:pt x="4450" y="38864"/>
                    <a:pt x="4328" y="38838"/>
                    <a:pt x="4216" y="38814"/>
                  </a:cubicBezTo>
                  <a:cubicBezTo>
                    <a:pt x="4132" y="38795"/>
                    <a:pt x="4023" y="38773"/>
                    <a:pt x="3955" y="38754"/>
                  </a:cubicBezTo>
                  <a:lnTo>
                    <a:pt x="2982" y="38399"/>
                  </a:lnTo>
                  <a:cubicBezTo>
                    <a:pt x="2861" y="38356"/>
                    <a:pt x="2736" y="38334"/>
                    <a:pt x="2612" y="38334"/>
                  </a:cubicBezTo>
                  <a:cubicBezTo>
                    <a:pt x="2178" y="38334"/>
                    <a:pt x="1770" y="38596"/>
                    <a:pt x="1603" y="39023"/>
                  </a:cubicBezTo>
                  <a:lnTo>
                    <a:pt x="1284" y="39839"/>
                  </a:lnTo>
                  <a:cubicBezTo>
                    <a:pt x="761" y="40320"/>
                    <a:pt x="488" y="40924"/>
                    <a:pt x="456" y="41669"/>
                  </a:cubicBezTo>
                  <a:cubicBezTo>
                    <a:pt x="1" y="42693"/>
                    <a:pt x="149" y="43951"/>
                    <a:pt x="878" y="45175"/>
                  </a:cubicBezTo>
                  <a:lnTo>
                    <a:pt x="1324" y="45924"/>
                  </a:lnTo>
                  <a:cubicBezTo>
                    <a:pt x="1443" y="46122"/>
                    <a:pt x="1617" y="46271"/>
                    <a:pt x="1817" y="46359"/>
                  </a:cubicBezTo>
                  <a:lnTo>
                    <a:pt x="1425" y="46861"/>
                  </a:lnTo>
                  <a:cubicBezTo>
                    <a:pt x="1129" y="47242"/>
                    <a:pt x="1119" y="47773"/>
                    <a:pt x="1404" y="48164"/>
                  </a:cubicBezTo>
                  <a:cubicBezTo>
                    <a:pt x="1612" y="48450"/>
                    <a:pt x="1941" y="48610"/>
                    <a:pt x="2279" y="48610"/>
                  </a:cubicBezTo>
                  <a:cubicBezTo>
                    <a:pt x="2403" y="48610"/>
                    <a:pt x="2529" y="48589"/>
                    <a:pt x="2651" y="48544"/>
                  </a:cubicBezTo>
                  <a:lnTo>
                    <a:pt x="6205" y="47244"/>
                  </a:lnTo>
                  <a:cubicBezTo>
                    <a:pt x="6505" y="47134"/>
                    <a:pt x="6975" y="46998"/>
                    <a:pt x="7481" y="46852"/>
                  </a:cubicBezTo>
                  <a:cubicBezTo>
                    <a:pt x="8251" y="46629"/>
                    <a:pt x="9047" y="46399"/>
                    <a:pt x="9629" y="46145"/>
                  </a:cubicBezTo>
                  <a:lnTo>
                    <a:pt x="9778" y="46080"/>
                  </a:lnTo>
                  <a:cubicBezTo>
                    <a:pt x="9877" y="46036"/>
                    <a:pt x="9969" y="45979"/>
                    <a:pt x="10051" y="45909"/>
                  </a:cubicBezTo>
                  <a:lnTo>
                    <a:pt x="10164" y="45811"/>
                  </a:lnTo>
                  <a:cubicBezTo>
                    <a:pt x="10260" y="45738"/>
                    <a:pt x="10608" y="45557"/>
                    <a:pt x="10759" y="45479"/>
                  </a:cubicBezTo>
                  <a:cubicBezTo>
                    <a:pt x="10901" y="45405"/>
                    <a:pt x="11035" y="45334"/>
                    <a:pt x="11169" y="45260"/>
                  </a:cubicBezTo>
                  <a:lnTo>
                    <a:pt x="11203" y="45241"/>
                  </a:lnTo>
                  <a:cubicBezTo>
                    <a:pt x="11599" y="45005"/>
                    <a:pt x="11913" y="44717"/>
                    <a:pt x="12167" y="44483"/>
                  </a:cubicBezTo>
                  <a:cubicBezTo>
                    <a:pt x="12239" y="44417"/>
                    <a:pt x="12367" y="44300"/>
                    <a:pt x="12435" y="44246"/>
                  </a:cubicBezTo>
                  <a:lnTo>
                    <a:pt x="12581" y="44177"/>
                  </a:lnTo>
                  <a:cubicBezTo>
                    <a:pt x="12715" y="44115"/>
                    <a:pt x="12834" y="44025"/>
                    <a:pt x="12932" y="43915"/>
                  </a:cubicBezTo>
                  <a:lnTo>
                    <a:pt x="13080" y="43748"/>
                  </a:lnTo>
                  <a:cubicBezTo>
                    <a:pt x="13143" y="43677"/>
                    <a:pt x="13228" y="43591"/>
                    <a:pt x="13324" y="43492"/>
                  </a:cubicBezTo>
                  <a:lnTo>
                    <a:pt x="13353" y="43463"/>
                  </a:lnTo>
                  <a:cubicBezTo>
                    <a:pt x="13772" y="43034"/>
                    <a:pt x="14174" y="42609"/>
                    <a:pt x="14494" y="42162"/>
                  </a:cubicBezTo>
                  <a:cubicBezTo>
                    <a:pt x="14678" y="42120"/>
                    <a:pt x="14853" y="42075"/>
                    <a:pt x="15024" y="42031"/>
                  </a:cubicBezTo>
                  <a:cubicBezTo>
                    <a:pt x="15146" y="42000"/>
                    <a:pt x="15263" y="41968"/>
                    <a:pt x="15375" y="41943"/>
                  </a:cubicBezTo>
                  <a:cubicBezTo>
                    <a:pt x="15754" y="41917"/>
                    <a:pt x="16463" y="41812"/>
                    <a:pt x="17134" y="41407"/>
                  </a:cubicBezTo>
                  <a:cubicBezTo>
                    <a:pt x="17825" y="41387"/>
                    <a:pt x="18453" y="41147"/>
                    <a:pt x="18999" y="40693"/>
                  </a:cubicBezTo>
                  <a:cubicBezTo>
                    <a:pt x="19165" y="40555"/>
                    <a:pt x="19989" y="39849"/>
                    <a:pt x="20480" y="38946"/>
                  </a:cubicBezTo>
                  <a:cubicBezTo>
                    <a:pt x="20827" y="38518"/>
                    <a:pt x="21074" y="37991"/>
                    <a:pt x="21216" y="37523"/>
                  </a:cubicBezTo>
                  <a:cubicBezTo>
                    <a:pt x="21278" y="37506"/>
                    <a:pt x="21338" y="37482"/>
                    <a:pt x="21395" y="37453"/>
                  </a:cubicBezTo>
                  <a:cubicBezTo>
                    <a:pt x="21699" y="37298"/>
                    <a:pt x="21913" y="37011"/>
                    <a:pt x="21973" y="36676"/>
                  </a:cubicBezTo>
                  <a:lnTo>
                    <a:pt x="22225" y="35255"/>
                  </a:lnTo>
                  <a:cubicBezTo>
                    <a:pt x="22240" y="35176"/>
                    <a:pt x="22256" y="35055"/>
                    <a:pt x="22276" y="34905"/>
                  </a:cubicBezTo>
                  <a:cubicBezTo>
                    <a:pt x="22283" y="34855"/>
                    <a:pt x="22296" y="34758"/>
                    <a:pt x="22311" y="34654"/>
                  </a:cubicBezTo>
                  <a:lnTo>
                    <a:pt x="22660" y="34378"/>
                  </a:lnTo>
                  <a:cubicBezTo>
                    <a:pt x="23125" y="34009"/>
                    <a:pt x="23205" y="33332"/>
                    <a:pt x="22840" y="32863"/>
                  </a:cubicBezTo>
                  <a:lnTo>
                    <a:pt x="22834" y="32857"/>
                  </a:lnTo>
                  <a:cubicBezTo>
                    <a:pt x="22824" y="32709"/>
                    <a:pt x="22783" y="32562"/>
                    <a:pt x="22711" y="32426"/>
                  </a:cubicBezTo>
                  <a:lnTo>
                    <a:pt x="22491" y="32011"/>
                  </a:lnTo>
                  <a:cubicBezTo>
                    <a:pt x="22488" y="31999"/>
                    <a:pt x="22486" y="31987"/>
                    <a:pt x="22482" y="31976"/>
                  </a:cubicBezTo>
                  <a:cubicBezTo>
                    <a:pt x="22452" y="31856"/>
                    <a:pt x="22418" y="31715"/>
                    <a:pt x="22368" y="31561"/>
                  </a:cubicBezTo>
                  <a:cubicBezTo>
                    <a:pt x="22368" y="31544"/>
                    <a:pt x="22367" y="31528"/>
                    <a:pt x="22367" y="31511"/>
                  </a:cubicBezTo>
                  <a:cubicBezTo>
                    <a:pt x="22680" y="30860"/>
                    <a:pt x="22834" y="30157"/>
                    <a:pt x="22888" y="29876"/>
                  </a:cubicBezTo>
                  <a:cubicBezTo>
                    <a:pt x="22900" y="29850"/>
                    <a:pt x="22913" y="29827"/>
                    <a:pt x="22921" y="29810"/>
                  </a:cubicBezTo>
                  <a:cubicBezTo>
                    <a:pt x="22980" y="29697"/>
                    <a:pt x="23025" y="29603"/>
                    <a:pt x="23047" y="29555"/>
                  </a:cubicBezTo>
                  <a:lnTo>
                    <a:pt x="23269" y="29056"/>
                  </a:lnTo>
                  <a:cubicBezTo>
                    <a:pt x="23409" y="28740"/>
                    <a:pt x="23390" y="28374"/>
                    <a:pt x="23216" y="28073"/>
                  </a:cubicBezTo>
                  <a:lnTo>
                    <a:pt x="23160" y="27978"/>
                  </a:lnTo>
                  <a:cubicBezTo>
                    <a:pt x="23227" y="27272"/>
                    <a:pt x="23134" y="26616"/>
                    <a:pt x="23056" y="26072"/>
                  </a:cubicBezTo>
                  <a:cubicBezTo>
                    <a:pt x="23010" y="25746"/>
                    <a:pt x="22957" y="25376"/>
                    <a:pt x="22979" y="25177"/>
                  </a:cubicBezTo>
                  <a:lnTo>
                    <a:pt x="22984" y="25120"/>
                  </a:lnTo>
                  <a:cubicBezTo>
                    <a:pt x="22999" y="24936"/>
                    <a:pt x="23020" y="24659"/>
                    <a:pt x="22999" y="24333"/>
                  </a:cubicBezTo>
                  <a:cubicBezTo>
                    <a:pt x="23305" y="24176"/>
                    <a:pt x="23519" y="23883"/>
                    <a:pt x="23573" y="23541"/>
                  </a:cubicBezTo>
                  <a:lnTo>
                    <a:pt x="23807" y="22066"/>
                  </a:lnTo>
                  <a:cubicBezTo>
                    <a:pt x="23830" y="21925"/>
                    <a:pt x="23851" y="21817"/>
                    <a:pt x="23870" y="21737"/>
                  </a:cubicBezTo>
                  <a:cubicBezTo>
                    <a:pt x="24103" y="21559"/>
                    <a:pt x="24354" y="21316"/>
                    <a:pt x="24566" y="20975"/>
                  </a:cubicBezTo>
                  <a:cubicBezTo>
                    <a:pt x="24983" y="20920"/>
                    <a:pt x="25336" y="20782"/>
                    <a:pt x="25583" y="20687"/>
                  </a:cubicBezTo>
                  <a:cubicBezTo>
                    <a:pt x="25589" y="20685"/>
                    <a:pt x="25595" y="20682"/>
                    <a:pt x="25603" y="20680"/>
                  </a:cubicBezTo>
                  <a:lnTo>
                    <a:pt x="25898" y="20690"/>
                  </a:lnTo>
                  <a:lnTo>
                    <a:pt x="26836" y="22103"/>
                  </a:lnTo>
                  <a:cubicBezTo>
                    <a:pt x="27041" y="22410"/>
                    <a:pt x="27382" y="22587"/>
                    <a:pt x="27739" y="22587"/>
                  </a:cubicBezTo>
                  <a:cubicBezTo>
                    <a:pt x="27842" y="22587"/>
                    <a:pt x="27948" y="22571"/>
                    <a:pt x="28051" y="22540"/>
                  </a:cubicBezTo>
                  <a:cubicBezTo>
                    <a:pt x="28508" y="22403"/>
                    <a:pt x="28821" y="21981"/>
                    <a:pt x="28821" y="21504"/>
                  </a:cubicBezTo>
                  <a:lnTo>
                    <a:pt x="28821" y="19533"/>
                  </a:lnTo>
                  <a:lnTo>
                    <a:pt x="29377" y="19369"/>
                  </a:lnTo>
                  <a:cubicBezTo>
                    <a:pt x="29853" y="19228"/>
                    <a:pt x="30167" y="18784"/>
                    <a:pt x="30153" y="18297"/>
                  </a:cubicBezTo>
                  <a:cubicBezTo>
                    <a:pt x="30180" y="18285"/>
                    <a:pt x="30208" y="18273"/>
                    <a:pt x="30236" y="18261"/>
                  </a:cubicBezTo>
                  <a:cubicBezTo>
                    <a:pt x="30412" y="18185"/>
                    <a:pt x="30570" y="18115"/>
                    <a:pt x="30696" y="18054"/>
                  </a:cubicBezTo>
                  <a:lnTo>
                    <a:pt x="32210" y="17310"/>
                  </a:lnTo>
                  <a:cubicBezTo>
                    <a:pt x="32540" y="17147"/>
                    <a:pt x="32766" y="16829"/>
                    <a:pt x="32807" y="16462"/>
                  </a:cubicBezTo>
                  <a:cubicBezTo>
                    <a:pt x="32850" y="16096"/>
                    <a:pt x="32702" y="15733"/>
                    <a:pt x="32417" y="15500"/>
                  </a:cubicBezTo>
                  <a:lnTo>
                    <a:pt x="32133" y="15268"/>
                  </a:lnTo>
                  <a:cubicBezTo>
                    <a:pt x="32149" y="15104"/>
                    <a:pt x="32128" y="14939"/>
                    <a:pt x="32069" y="14781"/>
                  </a:cubicBezTo>
                  <a:lnTo>
                    <a:pt x="31984" y="14551"/>
                  </a:lnTo>
                  <a:cubicBezTo>
                    <a:pt x="32013" y="14425"/>
                    <a:pt x="32058" y="14261"/>
                    <a:pt x="32079" y="14184"/>
                  </a:cubicBezTo>
                  <a:cubicBezTo>
                    <a:pt x="32174" y="13838"/>
                    <a:pt x="32295" y="13400"/>
                    <a:pt x="32339" y="12913"/>
                  </a:cubicBezTo>
                  <a:cubicBezTo>
                    <a:pt x="32376" y="12875"/>
                    <a:pt x="32413" y="12838"/>
                    <a:pt x="32447" y="12798"/>
                  </a:cubicBezTo>
                  <a:cubicBezTo>
                    <a:pt x="33017" y="12149"/>
                    <a:pt x="33073" y="11403"/>
                    <a:pt x="33046" y="10924"/>
                  </a:cubicBezTo>
                  <a:cubicBezTo>
                    <a:pt x="33078" y="10828"/>
                    <a:pt x="33096" y="10728"/>
                    <a:pt x="33100" y="10625"/>
                  </a:cubicBezTo>
                  <a:lnTo>
                    <a:pt x="33116" y="10212"/>
                  </a:lnTo>
                  <a:cubicBezTo>
                    <a:pt x="33141" y="9519"/>
                    <a:pt x="32982" y="8396"/>
                    <a:pt x="32453" y="7516"/>
                  </a:cubicBezTo>
                  <a:lnTo>
                    <a:pt x="32050" y="6849"/>
                  </a:lnTo>
                  <a:cubicBezTo>
                    <a:pt x="32032" y="6818"/>
                    <a:pt x="32013" y="6789"/>
                    <a:pt x="31991" y="6761"/>
                  </a:cubicBezTo>
                  <a:cubicBezTo>
                    <a:pt x="31898" y="6577"/>
                    <a:pt x="31753" y="6424"/>
                    <a:pt x="31576" y="6319"/>
                  </a:cubicBezTo>
                  <a:lnTo>
                    <a:pt x="31501" y="6275"/>
                  </a:lnTo>
                  <a:cubicBezTo>
                    <a:pt x="31345" y="5972"/>
                    <a:pt x="31157" y="5685"/>
                    <a:pt x="30947" y="5424"/>
                  </a:cubicBezTo>
                  <a:cubicBezTo>
                    <a:pt x="31497" y="4345"/>
                    <a:pt x="31611" y="3340"/>
                    <a:pt x="31278" y="2435"/>
                  </a:cubicBezTo>
                  <a:cubicBezTo>
                    <a:pt x="30812" y="1170"/>
                    <a:pt x="29678" y="579"/>
                    <a:pt x="28743" y="205"/>
                  </a:cubicBezTo>
                  <a:lnTo>
                    <a:pt x="28421" y="77"/>
                  </a:lnTo>
                  <a:cubicBezTo>
                    <a:pt x="28293" y="26"/>
                    <a:pt x="28156" y="0"/>
                    <a:pt x="28020" y="0"/>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9"/>
            <p:cNvSpPr/>
            <p:nvPr/>
          </p:nvSpPr>
          <p:spPr>
            <a:xfrm>
              <a:off x="6107117" y="3730739"/>
              <a:ext cx="1270409" cy="1861930"/>
            </a:xfrm>
            <a:custGeom>
              <a:avLst/>
              <a:gdLst/>
              <a:ahLst/>
              <a:cxnLst/>
              <a:rect l="l" t="t" r="r" b="b"/>
              <a:pathLst>
                <a:path w="30929" h="45330" extrusionOk="0">
                  <a:moveTo>
                    <a:pt x="26894" y="0"/>
                  </a:moveTo>
                  <a:lnTo>
                    <a:pt x="26557" y="82"/>
                  </a:lnTo>
                  <a:cubicBezTo>
                    <a:pt x="25808" y="266"/>
                    <a:pt x="25070" y="757"/>
                    <a:pt x="24634" y="1364"/>
                  </a:cubicBezTo>
                  <a:lnTo>
                    <a:pt x="24582" y="1437"/>
                  </a:lnTo>
                  <a:lnTo>
                    <a:pt x="24541" y="1519"/>
                  </a:lnTo>
                  <a:cubicBezTo>
                    <a:pt x="24204" y="2205"/>
                    <a:pt x="24078" y="3253"/>
                    <a:pt x="24530" y="4089"/>
                  </a:cubicBezTo>
                  <a:lnTo>
                    <a:pt x="23825" y="5365"/>
                  </a:lnTo>
                  <a:lnTo>
                    <a:pt x="23990" y="5723"/>
                  </a:lnTo>
                  <a:lnTo>
                    <a:pt x="23826" y="6096"/>
                  </a:lnTo>
                  <a:lnTo>
                    <a:pt x="24102" y="6498"/>
                  </a:lnTo>
                  <a:lnTo>
                    <a:pt x="23566" y="8319"/>
                  </a:lnTo>
                  <a:lnTo>
                    <a:pt x="23857" y="8550"/>
                  </a:lnTo>
                  <a:cubicBezTo>
                    <a:pt x="23695" y="8597"/>
                    <a:pt x="23539" y="8650"/>
                    <a:pt x="23392" y="8700"/>
                  </a:cubicBezTo>
                  <a:cubicBezTo>
                    <a:pt x="23191" y="8769"/>
                    <a:pt x="22942" y="8855"/>
                    <a:pt x="22823" y="8861"/>
                  </a:cubicBezTo>
                  <a:lnTo>
                    <a:pt x="22317" y="8887"/>
                  </a:lnTo>
                  <a:lnTo>
                    <a:pt x="22013" y="9292"/>
                  </a:lnTo>
                  <a:cubicBezTo>
                    <a:pt x="21949" y="9377"/>
                    <a:pt x="21865" y="9465"/>
                    <a:pt x="21811" y="9511"/>
                  </a:cubicBezTo>
                  <a:lnTo>
                    <a:pt x="21738" y="9531"/>
                  </a:lnTo>
                  <a:lnTo>
                    <a:pt x="21591" y="9630"/>
                  </a:lnTo>
                  <a:cubicBezTo>
                    <a:pt x="21475" y="9709"/>
                    <a:pt x="21376" y="9796"/>
                    <a:pt x="21280" y="9880"/>
                  </a:cubicBezTo>
                  <a:cubicBezTo>
                    <a:pt x="21261" y="9898"/>
                    <a:pt x="21237" y="9919"/>
                    <a:pt x="21214" y="9940"/>
                  </a:cubicBezTo>
                  <a:lnTo>
                    <a:pt x="20725" y="10003"/>
                  </a:lnTo>
                  <a:lnTo>
                    <a:pt x="20547" y="9922"/>
                  </a:lnTo>
                  <a:lnTo>
                    <a:pt x="20057" y="10221"/>
                  </a:lnTo>
                  <a:cubicBezTo>
                    <a:pt x="18682" y="11060"/>
                    <a:pt x="17649" y="12147"/>
                    <a:pt x="17068" y="13361"/>
                  </a:cubicBezTo>
                  <a:lnTo>
                    <a:pt x="16944" y="13620"/>
                  </a:lnTo>
                  <a:lnTo>
                    <a:pt x="16951" y="13721"/>
                  </a:lnTo>
                  <a:lnTo>
                    <a:pt x="16267" y="14188"/>
                  </a:lnTo>
                  <a:lnTo>
                    <a:pt x="16788" y="15062"/>
                  </a:lnTo>
                  <a:cubicBezTo>
                    <a:pt x="16834" y="15141"/>
                    <a:pt x="16839" y="15388"/>
                    <a:pt x="16836" y="15598"/>
                  </a:cubicBezTo>
                  <a:lnTo>
                    <a:pt x="16426" y="15671"/>
                  </a:lnTo>
                  <a:lnTo>
                    <a:pt x="16407" y="16186"/>
                  </a:lnTo>
                  <a:cubicBezTo>
                    <a:pt x="16309" y="16285"/>
                    <a:pt x="16182" y="16420"/>
                    <a:pt x="16005" y="16608"/>
                  </a:cubicBezTo>
                  <a:lnTo>
                    <a:pt x="15911" y="16709"/>
                  </a:lnTo>
                  <a:lnTo>
                    <a:pt x="15570" y="17065"/>
                  </a:lnTo>
                  <a:lnTo>
                    <a:pt x="15615" y="17556"/>
                  </a:lnTo>
                  <a:cubicBezTo>
                    <a:pt x="15652" y="17971"/>
                    <a:pt x="15784" y="18911"/>
                    <a:pt x="16216" y="19786"/>
                  </a:cubicBezTo>
                  <a:lnTo>
                    <a:pt x="16050" y="19845"/>
                  </a:lnTo>
                  <a:cubicBezTo>
                    <a:pt x="15949" y="19882"/>
                    <a:pt x="15922" y="19883"/>
                    <a:pt x="15851" y="19888"/>
                  </a:cubicBezTo>
                  <a:cubicBezTo>
                    <a:pt x="15368" y="19916"/>
                    <a:pt x="15055" y="20075"/>
                    <a:pt x="14707" y="20390"/>
                  </a:cubicBezTo>
                  <a:cubicBezTo>
                    <a:pt x="14591" y="20408"/>
                    <a:pt x="14486" y="20436"/>
                    <a:pt x="14391" y="20470"/>
                  </a:cubicBezTo>
                  <a:cubicBezTo>
                    <a:pt x="14319" y="20459"/>
                    <a:pt x="14248" y="20453"/>
                    <a:pt x="14175" y="20453"/>
                  </a:cubicBezTo>
                  <a:cubicBezTo>
                    <a:pt x="13767" y="20453"/>
                    <a:pt x="13273" y="20661"/>
                    <a:pt x="13047" y="21246"/>
                  </a:cubicBezTo>
                  <a:cubicBezTo>
                    <a:pt x="12035" y="22217"/>
                    <a:pt x="12190" y="23133"/>
                    <a:pt x="12282" y="23686"/>
                  </a:cubicBezTo>
                  <a:cubicBezTo>
                    <a:pt x="12328" y="23957"/>
                    <a:pt x="12338" y="24047"/>
                    <a:pt x="12296" y="24149"/>
                  </a:cubicBezTo>
                  <a:cubicBezTo>
                    <a:pt x="12018" y="24574"/>
                    <a:pt x="11768" y="25273"/>
                    <a:pt x="11809" y="25945"/>
                  </a:cubicBezTo>
                  <a:cubicBezTo>
                    <a:pt x="11384" y="26640"/>
                    <a:pt x="11085" y="27379"/>
                    <a:pt x="10794" y="28098"/>
                  </a:cubicBezTo>
                  <a:cubicBezTo>
                    <a:pt x="10685" y="28367"/>
                    <a:pt x="10581" y="28624"/>
                    <a:pt x="10472" y="28874"/>
                  </a:cubicBezTo>
                  <a:cubicBezTo>
                    <a:pt x="10441" y="28901"/>
                    <a:pt x="10410" y="28927"/>
                    <a:pt x="10378" y="28955"/>
                  </a:cubicBezTo>
                  <a:cubicBezTo>
                    <a:pt x="9778" y="29465"/>
                    <a:pt x="8957" y="30163"/>
                    <a:pt x="8866" y="31257"/>
                  </a:cubicBezTo>
                  <a:lnTo>
                    <a:pt x="8855" y="31358"/>
                  </a:lnTo>
                  <a:lnTo>
                    <a:pt x="8872" y="31479"/>
                  </a:lnTo>
                  <a:cubicBezTo>
                    <a:pt x="8872" y="31539"/>
                    <a:pt x="8828" y="31712"/>
                    <a:pt x="8799" y="31827"/>
                  </a:cubicBezTo>
                  <a:cubicBezTo>
                    <a:pt x="8750" y="32021"/>
                    <a:pt x="8692" y="32243"/>
                    <a:pt x="8670" y="32489"/>
                  </a:cubicBezTo>
                  <a:cubicBezTo>
                    <a:pt x="8648" y="32534"/>
                    <a:pt x="8628" y="32578"/>
                    <a:pt x="8609" y="32621"/>
                  </a:cubicBezTo>
                  <a:cubicBezTo>
                    <a:pt x="8584" y="32657"/>
                    <a:pt x="8546" y="32710"/>
                    <a:pt x="8521" y="32745"/>
                  </a:cubicBezTo>
                  <a:cubicBezTo>
                    <a:pt x="8373" y="32870"/>
                    <a:pt x="8219" y="33002"/>
                    <a:pt x="8161" y="33054"/>
                  </a:cubicBezTo>
                  <a:lnTo>
                    <a:pt x="7972" y="33227"/>
                  </a:lnTo>
                  <a:lnTo>
                    <a:pt x="7879" y="33465"/>
                  </a:lnTo>
                  <a:cubicBezTo>
                    <a:pt x="7460" y="34548"/>
                    <a:pt x="7476" y="35322"/>
                    <a:pt x="7486" y="35887"/>
                  </a:cubicBezTo>
                  <a:cubicBezTo>
                    <a:pt x="7499" y="36543"/>
                    <a:pt x="7503" y="36739"/>
                    <a:pt x="6260" y="37550"/>
                  </a:cubicBezTo>
                  <a:lnTo>
                    <a:pt x="6110" y="37647"/>
                  </a:lnTo>
                  <a:lnTo>
                    <a:pt x="5998" y="37789"/>
                  </a:lnTo>
                  <a:cubicBezTo>
                    <a:pt x="5589" y="38311"/>
                    <a:pt x="4620" y="38687"/>
                    <a:pt x="3865" y="38941"/>
                  </a:cubicBezTo>
                  <a:cubicBezTo>
                    <a:pt x="3742" y="38910"/>
                    <a:pt x="3613" y="38894"/>
                    <a:pt x="3481" y="38894"/>
                  </a:cubicBezTo>
                  <a:cubicBezTo>
                    <a:pt x="3432" y="38894"/>
                    <a:pt x="3383" y="38896"/>
                    <a:pt x="3334" y="38900"/>
                  </a:cubicBezTo>
                  <a:cubicBezTo>
                    <a:pt x="3180" y="38858"/>
                    <a:pt x="3020" y="38822"/>
                    <a:pt x="2863" y="38789"/>
                  </a:cubicBezTo>
                  <a:cubicBezTo>
                    <a:pt x="2730" y="38761"/>
                    <a:pt x="2548" y="38721"/>
                    <a:pt x="2480" y="38696"/>
                  </a:cubicBezTo>
                  <a:lnTo>
                    <a:pt x="1486" y="38334"/>
                  </a:lnTo>
                  <a:lnTo>
                    <a:pt x="1100" y="39319"/>
                  </a:lnTo>
                  <a:cubicBezTo>
                    <a:pt x="1080" y="39371"/>
                    <a:pt x="1065" y="39401"/>
                    <a:pt x="1057" y="39416"/>
                  </a:cubicBezTo>
                  <a:cubicBezTo>
                    <a:pt x="1049" y="39421"/>
                    <a:pt x="1043" y="39426"/>
                    <a:pt x="1037" y="39431"/>
                  </a:cubicBezTo>
                  <a:cubicBezTo>
                    <a:pt x="531" y="39817"/>
                    <a:pt x="389" y="40273"/>
                    <a:pt x="412" y="40846"/>
                  </a:cubicBezTo>
                  <a:cubicBezTo>
                    <a:pt x="1" y="41550"/>
                    <a:pt x="86" y="42537"/>
                    <a:pt x="683" y="43537"/>
                  </a:cubicBezTo>
                  <a:lnTo>
                    <a:pt x="1128" y="44286"/>
                  </a:lnTo>
                  <a:lnTo>
                    <a:pt x="1927" y="44019"/>
                  </a:lnTo>
                  <a:cubicBezTo>
                    <a:pt x="1971" y="44012"/>
                    <a:pt x="2063" y="44002"/>
                    <a:pt x="2126" y="43996"/>
                  </a:cubicBezTo>
                  <a:cubicBezTo>
                    <a:pt x="2404" y="43969"/>
                    <a:pt x="2851" y="43924"/>
                    <a:pt x="3244" y="43719"/>
                  </a:cubicBezTo>
                  <a:cubicBezTo>
                    <a:pt x="3254" y="43732"/>
                    <a:pt x="3251" y="43729"/>
                    <a:pt x="3262" y="43741"/>
                  </a:cubicBezTo>
                  <a:cubicBezTo>
                    <a:pt x="2735" y="44418"/>
                    <a:pt x="3266" y="45330"/>
                    <a:pt x="4024" y="45330"/>
                  </a:cubicBezTo>
                  <a:cubicBezTo>
                    <a:pt x="4136" y="45330"/>
                    <a:pt x="4254" y="45310"/>
                    <a:pt x="4374" y="45266"/>
                  </a:cubicBezTo>
                  <a:lnTo>
                    <a:pt x="4707" y="45144"/>
                  </a:lnTo>
                  <a:cubicBezTo>
                    <a:pt x="5044" y="45021"/>
                    <a:pt x="5535" y="44878"/>
                    <a:pt x="6054" y="44728"/>
                  </a:cubicBezTo>
                  <a:cubicBezTo>
                    <a:pt x="6792" y="44515"/>
                    <a:pt x="7554" y="44294"/>
                    <a:pt x="8071" y="44069"/>
                  </a:cubicBezTo>
                  <a:lnTo>
                    <a:pt x="8221" y="44003"/>
                  </a:lnTo>
                  <a:lnTo>
                    <a:pt x="8344" y="43898"/>
                  </a:lnTo>
                  <a:cubicBezTo>
                    <a:pt x="8497" y="43766"/>
                    <a:pt x="8865" y="43574"/>
                    <a:pt x="9134" y="43435"/>
                  </a:cubicBezTo>
                  <a:cubicBezTo>
                    <a:pt x="9265" y="43366"/>
                    <a:pt x="9390" y="43302"/>
                    <a:pt x="9499" y="43241"/>
                  </a:cubicBezTo>
                  <a:lnTo>
                    <a:pt x="9525" y="43227"/>
                  </a:lnTo>
                  <a:cubicBezTo>
                    <a:pt x="9824" y="43048"/>
                    <a:pt x="10081" y="42812"/>
                    <a:pt x="10308" y="42604"/>
                  </a:cubicBezTo>
                  <a:cubicBezTo>
                    <a:pt x="10473" y="42452"/>
                    <a:pt x="10680" y="42262"/>
                    <a:pt x="10793" y="42209"/>
                  </a:cubicBezTo>
                  <a:lnTo>
                    <a:pt x="10996" y="42114"/>
                  </a:lnTo>
                  <a:lnTo>
                    <a:pt x="11144" y="41947"/>
                  </a:lnTo>
                  <a:cubicBezTo>
                    <a:pt x="11221" y="41859"/>
                    <a:pt x="11329" y="41749"/>
                    <a:pt x="11451" y="41624"/>
                  </a:cubicBezTo>
                  <a:cubicBezTo>
                    <a:pt x="11942" y="41121"/>
                    <a:pt x="12364" y="40670"/>
                    <a:pt x="12638" y="40221"/>
                  </a:cubicBezTo>
                  <a:cubicBezTo>
                    <a:pt x="12749" y="40173"/>
                    <a:pt x="12847" y="40118"/>
                    <a:pt x="12931" y="40065"/>
                  </a:cubicBezTo>
                  <a:cubicBezTo>
                    <a:pt x="13169" y="40018"/>
                    <a:pt x="13401" y="39958"/>
                    <a:pt x="13627" y="39899"/>
                  </a:cubicBezTo>
                  <a:cubicBezTo>
                    <a:pt x="13793" y="39856"/>
                    <a:pt x="13953" y="39815"/>
                    <a:pt x="14099" y="39783"/>
                  </a:cubicBezTo>
                  <a:cubicBezTo>
                    <a:pt x="14586" y="39765"/>
                    <a:pt x="15216" y="39609"/>
                    <a:pt x="15684" y="39233"/>
                  </a:cubicBezTo>
                  <a:cubicBezTo>
                    <a:pt x="15761" y="39238"/>
                    <a:pt x="15838" y="39242"/>
                    <a:pt x="15916" y="39242"/>
                  </a:cubicBezTo>
                  <a:cubicBezTo>
                    <a:pt x="16391" y="39242"/>
                    <a:pt x="16806" y="39089"/>
                    <a:pt x="17183" y="38774"/>
                  </a:cubicBezTo>
                  <a:cubicBezTo>
                    <a:pt x="17281" y="38694"/>
                    <a:pt x="18064" y="38032"/>
                    <a:pt x="18449" y="37255"/>
                  </a:cubicBezTo>
                  <a:cubicBezTo>
                    <a:pt x="18837" y="36822"/>
                    <a:pt x="19082" y="36168"/>
                    <a:pt x="19136" y="35764"/>
                  </a:cubicBezTo>
                  <a:cubicBezTo>
                    <a:pt x="19153" y="35636"/>
                    <a:pt x="19157" y="35519"/>
                    <a:pt x="19150" y="35409"/>
                  </a:cubicBezTo>
                  <a:cubicBezTo>
                    <a:pt x="19194" y="35324"/>
                    <a:pt x="19235" y="35239"/>
                    <a:pt x="19274" y="35153"/>
                  </a:cubicBezTo>
                  <a:lnTo>
                    <a:pt x="19781" y="35403"/>
                  </a:lnTo>
                  <a:lnTo>
                    <a:pt x="20033" y="33985"/>
                  </a:lnTo>
                  <a:cubicBezTo>
                    <a:pt x="20045" y="33916"/>
                    <a:pt x="20059" y="33812"/>
                    <a:pt x="20075" y="33687"/>
                  </a:cubicBezTo>
                  <a:cubicBezTo>
                    <a:pt x="20095" y="33537"/>
                    <a:pt x="20142" y="33182"/>
                    <a:pt x="20192" y="32977"/>
                  </a:cubicBezTo>
                  <a:lnTo>
                    <a:pt x="20860" y="32446"/>
                  </a:lnTo>
                  <a:lnTo>
                    <a:pt x="20524" y="32017"/>
                  </a:lnTo>
                  <a:lnTo>
                    <a:pt x="20628" y="31850"/>
                  </a:lnTo>
                  <a:lnTo>
                    <a:pt x="20351" y="31328"/>
                  </a:lnTo>
                  <a:cubicBezTo>
                    <a:pt x="20339" y="31289"/>
                    <a:pt x="20319" y="31209"/>
                    <a:pt x="20306" y="31155"/>
                  </a:cubicBezTo>
                  <a:cubicBezTo>
                    <a:pt x="20268" y="31005"/>
                    <a:pt x="20225" y="30835"/>
                    <a:pt x="20159" y="30662"/>
                  </a:cubicBezTo>
                  <a:cubicBezTo>
                    <a:pt x="20162" y="30504"/>
                    <a:pt x="20156" y="30340"/>
                    <a:pt x="20144" y="30187"/>
                  </a:cubicBezTo>
                  <a:cubicBezTo>
                    <a:pt x="20539" y="29514"/>
                    <a:pt x="20702" y="28564"/>
                    <a:pt x="20710" y="28520"/>
                  </a:cubicBezTo>
                  <a:lnTo>
                    <a:pt x="20721" y="28454"/>
                  </a:lnTo>
                  <a:cubicBezTo>
                    <a:pt x="20756" y="28379"/>
                    <a:pt x="20808" y="28279"/>
                    <a:pt x="20834" y="28229"/>
                  </a:cubicBezTo>
                  <a:cubicBezTo>
                    <a:pt x="20878" y="28143"/>
                    <a:pt x="20913" y="28072"/>
                    <a:pt x="20931" y="28032"/>
                  </a:cubicBezTo>
                  <a:lnTo>
                    <a:pt x="21152" y="27533"/>
                  </a:lnTo>
                  <a:lnTo>
                    <a:pt x="20910" y="27115"/>
                  </a:lnTo>
                  <a:cubicBezTo>
                    <a:pt x="21041" y="26426"/>
                    <a:pt x="20944" y="25748"/>
                    <a:pt x="20858" y="25141"/>
                  </a:cubicBezTo>
                  <a:cubicBezTo>
                    <a:pt x="20797" y="24713"/>
                    <a:pt x="20740" y="24309"/>
                    <a:pt x="20775" y="23994"/>
                  </a:cubicBezTo>
                  <a:lnTo>
                    <a:pt x="20778" y="23955"/>
                  </a:lnTo>
                  <a:cubicBezTo>
                    <a:pt x="20804" y="23615"/>
                    <a:pt x="20848" y="23032"/>
                    <a:pt x="20588" y="22485"/>
                  </a:cubicBezTo>
                  <a:cubicBezTo>
                    <a:pt x="20555" y="22255"/>
                    <a:pt x="20482" y="22010"/>
                    <a:pt x="20373" y="21774"/>
                  </a:cubicBezTo>
                  <a:lnTo>
                    <a:pt x="20373" y="21774"/>
                  </a:lnTo>
                  <a:lnTo>
                    <a:pt x="21377" y="22288"/>
                  </a:lnTo>
                  <a:lnTo>
                    <a:pt x="21612" y="20813"/>
                  </a:lnTo>
                  <a:cubicBezTo>
                    <a:pt x="21701" y="20247"/>
                    <a:pt x="21798" y="20034"/>
                    <a:pt x="21832" y="19972"/>
                  </a:cubicBezTo>
                  <a:cubicBezTo>
                    <a:pt x="21840" y="19965"/>
                    <a:pt x="21846" y="19958"/>
                    <a:pt x="21853" y="19951"/>
                  </a:cubicBezTo>
                  <a:cubicBezTo>
                    <a:pt x="22264" y="19700"/>
                    <a:pt x="22580" y="19392"/>
                    <a:pt x="22746" y="18785"/>
                  </a:cubicBezTo>
                  <a:cubicBezTo>
                    <a:pt x="22782" y="18790"/>
                    <a:pt x="22827" y="18798"/>
                    <a:pt x="22881" y="18810"/>
                  </a:cubicBezTo>
                  <a:lnTo>
                    <a:pt x="23023" y="18839"/>
                  </a:lnTo>
                  <a:lnTo>
                    <a:pt x="23167" y="18831"/>
                  </a:lnTo>
                  <a:cubicBezTo>
                    <a:pt x="23506" y="18810"/>
                    <a:pt x="23815" y="18691"/>
                    <a:pt x="24064" y="18594"/>
                  </a:cubicBezTo>
                  <a:cubicBezTo>
                    <a:pt x="24139" y="18566"/>
                    <a:pt x="24245" y="18524"/>
                    <a:pt x="24305" y="18507"/>
                  </a:cubicBezTo>
                  <a:lnTo>
                    <a:pt x="24810" y="18524"/>
                  </a:lnTo>
                  <a:lnTo>
                    <a:pt x="25036" y="18222"/>
                  </a:lnTo>
                  <a:lnTo>
                    <a:pt x="25147" y="18214"/>
                  </a:lnTo>
                  <a:lnTo>
                    <a:pt x="25295" y="18438"/>
                  </a:lnTo>
                  <a:cubicBezTo>
                    <a:pt x="25443" y="18660"/>
                    <a:pt x="25665" y="18760"/>
                    <a:pt x="25886" y="18760"/>
                  </a:cubicBezTo>
                  <a:cubicBezTo>
                    <a:pt x="26252" y="18760"/>
                    <a:pt x="26612" y="18484"/>
                    <a:pt x="26612" y="18040"/>
                  </a:cubicBezTo>
                  <a:lnTo>
                    <a:pt x="26612" y="17640"/>
                  </a:lnTo>
                  <a:cubicBezTo>
                    <a:pt x="26848" y="17570"/>
                    <a:pt x="27944" y="17247"/>
                    <a:pt x="27944" y="17247"/>
                  </a:cubicBezTo>
                  <a:lnTo>
                    <a:pt x="27850" y="16590"/>
                  </a:lnTo>
                  <a:cubicBezTo>
                    <a:pt x="28071" y="16446"/>
                    <a:pt x="28483" y="16268"/>
                    <a:pt x="28681" y="16182"/>
                  </a:cubicBezTo>
                  <a:cubicBezTo>
                    <a:pt x="28838" y="16116"/>
                    <a:pt x="28980" y="16053"/>
                    <a:pt x="29092" y="15998"/>
                  </a:cubicBezTo>
                  <a:lnTo>
                    <a:pt x="30606" y="15255"/>
                  </a:lnTo>
                  <a:lnTo>
                    <a:pt x="29687" y="14504"/>
                  </a:lnTo>
                  <a:lnTo>
                    <a:pt x="29929" y="14077"/>
                  </a:lnTo>
                  <a:lnTo>
                    <a:pt x="29754" y="13612"/>
                  </a:lnTo>
                  <a:cubicBezTo>
                    <a:pt x="29725" y="13482"/>
                    <a:pt x="29840" y="13063"/>
                    <a:pt x="29909" y="12812"/>
                  </a:cubicBezTo>
                  <a:cubicBezTo>
                    <a:pt x="30031" y="12372"/>
                    <a:pt x="30178" y="11837"/>
                    <a:pt x="30141" y="11290"/>
                  </a:cubicBezTo>
                  <a:cubicBezTo>
                    <a:pt x="30313" y="11198"/>
                    <a:pt x="30433" y="11085"/>
                    <a:pt x="30507" y="11001"/>
                  </a:cubicBezTo>
                  <a:cubicBezTo>
                    <a:pt x="30928" y="10520"/>
                    <a:pt x="30850" y="9927"/>
                    <a:pt x="30808" y="9609"/>
                  </a:cubicBezTo>
                  <a:cubicBezTo>
                    <a:pt x="30808" y="9603"/>
                    <a:pt x="30807" y="9597"/>
                    <a:pt x="30806" y="9591"/>
                  </a:cubicBezTo>
                  <a:lnTo>
                    <a:pt x="30891" y="9501"/>
                  </a:lnTo>
                  <a:lnTo>
                    <a:pt x="30907" y="9090"/>
                  </a:lnTo>
                  <a:cubicBezTo>
                    <a:pt x="30927" y="8521"/>
                    <a:pt x="30777" y="7621"/>
                    <a:pt x="30398" y="6992"/>
                  </a:cubicBezTo>
                  <a:lnTo>
                    <a:pt x="29996" y="6324"/>
                  </a:lnTo>
                  <a:lnTo>
                    <a:pt x="29979" y="6328"/>
                  </a:lnTo>
                  <a:lnTo>
                    <a:pt x="29901" y="6169"/>
                  </a:lnTo>
                  <a:lnTo>
                    <a:pt x="29622" y="6005"/>
                  </a:lnTo>
                  <a:cubicBezTo>
                    <a:pt x="29595" y="5988"/>
                    <a:pt x="29568" y="5974"/>
                    <a:pt x="29541" y="5961"/>
                  </a:cubicBezTo>
                  <a:cubicBezTo>
                    <a:pt x="29316" y="5426"/>
                    <a:pt x="28939" y="4901"/>
                    <a:pt x="28517" y="4543"/>
                  </a:cubicBezTo>
                  <a:lnTo>
                    <a:pt x="28550" y="4438"/>
                  </a:lnTo>
                  <a:lnTo>
                    <a:pt x="28826" y="3917"/>
                  </a:lnTo>
                  <a:cubicBezTo>
                    <a:pt x="29268" y="3079"/>
                    <a:pt x="29369" y="2362"/>
                    <a:pt x="29135" y="1726"/>
                  </a:cubicBezTo>
                  <a:cubicBezTo>
                    <a:pt x="28819" y="867"/>
                    <a:pt x="27987" y="437"/>
                    <a:pt x="27216" y="128"/>
                  </a:cubicBezTo>
                  <a:lnTo>
                    <a:pt x="26894" y="0"/>
                  </a:ln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9"/>
            <p:cNvSpPr/>
            <p:nvPr/>
          </p:nvSpPr>
          <p:spPr>
            <a:xfrm>
              <a:off x="7139428" y="3777317"/>
              <a:ext cx="140559" cy="120966"/>
            </a:xfrm>
            <a:custGeom>
              <a:avLst/>
              <a:gdLst/>
              <a:ahLst/>
              <a:cxnLst/>
              <a:rect l="l" t="t" r="r" b="b"/>
              <a:pathLst>
                <a:path w="3422" h="2945" extrusionOk="0">
                  <a:moveTo>
                    <a:pt x="1682" y="0"/>
                  </a:moveTo>
                  <a:cubicBezTo>
                    <a:pt x="1193" y="120"/>
                    <a:pt x="671" y="456"/>
                    <a:pt x="380" y="863"/>
                  </a:cubicBezTo>
                  <a:cubicBezTo>
                    <a:pt x="1" y="1633"/>
                    <a:pt x="130" y="2904"/>
                    <a:pt x="1173" y="2939"/>
                  </a:cubicBezTo>
                  <a:cubicBezTo>
                    <a:pt x="1199" y="2943"/>
                    <a:pt x="1228" y="2945"/>
                    <a:pt x="1260" y="2945"/>
                  </a:cubicBezTo>
                  <a:cubicBezTo>
                    <a:pt x="1584" y="2945"/>
                    <a:pt x="2222" y="2775"/>
                    <a:pt x="2482" y="2666"/>
                  </a:cubicBezTo>
                  <a:cubicBezTo>
                    <a:pt x="2516" y="2554"/>
                    <a:pt x="2582" y="2282"/>
                    <a:pt x="2735" y="2277"/>
                  </a:cubicBezTo>
                  <a:cubicBezTo>
                    <a:pt x="3422" y="976"/>
                    <a:pt x="2905" y="489"/>
                    <a:pt x="1682" y="0"/>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9"/>
            <p:cNvSpPr/>
            <p:nvPr/>
          </p:nvSpPr>
          <p:spPr>
            <a:xfrm>
              <a:off x="6147123" y="4578752"/>
              <a:ext cx="784902" cy="950393"/>
            </a:xfrm>
            <a:custGeom>
              <a:avLst/>
              <a:gdLst/>
              <a:ahLst/>
              <a:cxnLst/>
              <a:rect l="l" t="t" r="r" b="b"/>
              <a:pathLst>
                <a:path w="19109" h="23138" extrusionOk="0">
                  <a:moveTo>
                    <a:pt x="15995" y="1"/>
                  </a:moveTo>
                  <a:cubicBezTo>
                    <a:pt x="15889" y="157"/>
                    <a:pt x="15767" y="253"/>
                    <a:pt x="15613" y="253"/>
                  </a:cubicBezTo>
                  <a:cubicBezTo>
                    <a:pt x="15561" y="253"/>
                    <a:pt x="15504" y="241"/>
                    <a:pt x="15444" y="217"/>
                  </a:cubicBezTo>
                  <a:cubicBezTo>
                    <a:pt x="14753" y="467"/>
                    <a:pt x="14882" y="90"/>
                    <a:pt x="14220" y="783"/>
                  </a:cubicBezTo>
                  <a:cubicBezTo>
                    <a:pt x="14024" y="818"/>
                    <a:pt x="13697" y="751"/>
                    <a:pt x="13630" y="1006"/>
                  </a:cubicBezTo>
                  <a:cubicBezTo>
                    <a:pt x="13403" y="924"/>
                    <a:pt x="13276" y="890"/>
                    <a:pt x="13201" y="890"/>
                  </a:cubicBezTo>
                  <a:cubicBezTo>
                    <a:pt x="13018" y="890"/>
                    <a:pt x="13144" y="1094"/>
                    <a:pt x="12888" y="1319"/>
                  </a:cubicBezTo>
                  <a:cubicBezTo>
                    <a:pt x="11723" y="2372"/>
                    <a:pt x="12818" y="2969"/>
                    <a:pt x="12262" y="4048"/>
                  </a:cubicBezTo>
                  <a:cubicBezTo>
                    <a:pt x="12002" y="4393"/>
                    <a:pt x="11801" y="5115"/>
                    <a:pt x="11981" y="5527"/>
                  </a:cubicBezTo>
                  <a:cubicBezTo>
                    <a:pt x="11269" y="6531"/>
                    <a:pt x="10900" y="7765"/>
                    <a:pt x="10391" y="8887"/>
                  </a:cubicBezTo>
                  <a:cubicBezTo>
                    <a:pt x="9855" y="9370"/>
                    <a:pt x="9036" y="9923"/>
                    <a:pt x="8971" y="10700"/>
                  </a:cubicBezTo>
                  <a:cubicBezTo>
                    <a:pt x="9037" y="11158"/>
                    <a:pt x="8721" y="11708"/>
                    <a:pt x="8772" y="12174"/>
                  </a:cubicBezTo>
                  <a:cubicBezTo>
                    <a:pt x="8665" y="12244"/>
                    <a:pt x="8573" y="12568"/>
                    <a:pt x="8534" y="12679"/>
                  </a:cubicBezTo>
                  <a:cubicBezTo>
                    <a:pt x="8437" y="12766"/>
                    <a:pt x="8016" y="13118"/>
                    <a:pt x="7915" y="13210"/>
                  </a:cubicBezTo>
                  <a:cubicBezTo>
                    <a:pt x="6992" y="15601"/>
                    <a:pt x="8651" y="16005"/>
                    <a:pt x="5876" y="17811"/>
                  </a:cubicBezTo>
                  <a:cubicBezTo>
                    <a:pt x="5197" y="18677"/>
                    <a:pt x="3829" y="19132"/>
                    <a:pt x="2812" y="19460"/>
                  </a:cubicBezTo>
                  <a:cubicBezTo>
                    <a:pt x="2742" y="19368"/>
                    <a:pt x="2623" y="19331"/>
                    <a:pt x="2506" y="19331"/>
                  </a:cubicBezTo>
                  <a:cubicBezTo>
                    <a:pt x="2427" y="19331"/>
                    <a:pt x="2350" y="19348"/>
                    <a:pt x="2287" y="19376"/>
                  </a:cubicBezTo>
                  <a:cubicBezTo>
                    <a:pt x="2032" y="19250"/>
                    <a:pt x="1444" y="19180"/>
                    <a:pt x="1134" y="19068"/>
                  </a:cubicBezTo>
                  <a:cubicBezTo>
                    <a:pt x="781" y="19972"/>
                    <a:pt x="382" y="19367"/>
                    <a:pt x="560" y="20539"/>
                  </a:cubicBezTo>
                  <a:cubicBezTo>
                    <a:pt x="0" y="20961"/>
                    <a:pt x="353" y="21859"/>
                    <a:pt x="638" y="22337"/>
                  </a:cubicBezTo>
                  <a:cubicBezTo>
                    <a:pt x="962" y="22229"/>
                    <a:pt x="1819" y="22317"/>
                    <a:pt x="1950" y="21905"/>
                  </a:cubicBezTo>
                  <a:cubicBezTo>
                    <a:pt x="2327" y="21914"/>
                    <a:pt x="2981" y="22182"/>
                    <a:pt x="3292" y="22387"/>
                  </a:cubicBezTo>
                  <a:cubicBezTo>
                    <a:pt x="3323" y="22381"/>
                    <a:pt x="3355" y="22378"/>
                    <a:pt x="3387" y="22378"/>
                  </a:cubicBezTo>
                  <a:cubicBezTo>
                    <a:pt x="3626" y="22378"/>
                    <a:pt x="3893" y="22526"/>
                    <a:pt x="4105" y="22527"/>
                  </a:cubicBezTo>
                  <a:cubicBezTo>
                    <a:pt x="3904" y="22785"/>
                    <a:pt x="4102" y="23137"/>
                    <a:pt x="4397" y="23137"/>
                  </a:cubicBezTo>
                  <a:cubicBezTo>
                    <a:pt x="4432" y="23137"/>
                    <a:pt x="4469" y="23132"/>
                    <a:pt x="4507" y="23121"/>
                  </a:cubicBezTo>
                  <a:cubicBezTo>
                    <a:pt x="5288" y="22893"/>
                    <a:pt x="6153" y="22652"/>
                    <a:pt x="6664" y="22430"/>
                  </a:cubicBezTo>
                  <a:cubicBezTo>
                    <a:pt x="7000" y="22142"/>
                    <a:pt x="7614" y="21862"/>
                    <a:pt x="7998" y="21649"/>
                  </a:cubicBezTo>
                  <a:cubicBezTo>
                    <a:pt x="8447" y="21382"/>
                    <a:pt x="8878" y="20808"/>
                    <a:pt x="9359" y="20583"/>
                  </a:cubicBezTo>
                  <a:cubicBezTo>
                    <a:pt x="9747" y="20145"/>
                    <a:pt x="10808" y="19196"/>
                    <a:pt x="10917" y="18602"/>
                  </a:cubicBezTo>
                  <a:cubicBezTo>
                    <a:pt x="10953" y="18623"/>
                    <a:pt x="10994" y="18632"/>
                    <a:pt x="11036" y="18632"/>
                  </a:cubicBezTo>
                  <a:cubicBezTo>
                    <a:pt x="11213" y="18632"/>
                    <a:pt x="11425" y="18476"/>
                    <a:pt x="11541" y="18393"/>
                  </a:cubicBezTo>
                  <a:cubicBezTo>
                    <a:pt x="12012" y="18324"/>
                    <a:pt x="12534" y="18149"/>
                    <a:pt x="13005" y="18056"/>
                  </a:cubicBezTo>
                  <a:cubicBezTo>
                    <a:pt x="13012" y="18057"/>
                    <a:pt x="13018" y="18057"/>
                    <a:pt x="13025" y="18057"/>
                  </a:cubicBezTo>
                  <a:cubicBezTo>
                    <a:pt x="13375" y="18057"/>
                    <a:pt x="13912" y="17927"/>
                    <a:pt x="14148" y="17625"/>
                  </a:cubicBezTo>
                  <a:cubicBezTo>
                    <a:pt x="14306" y="17520"/>
                    <a:pt x="14447" y="17495"/>
                    <a:pt x="14585" y="17495"/>
                  </a:cubicBezTo>
                  <a:cubicBezTo>
                    <a:pt x="14704" y="17495"/>
                    <a:pt x="14820" y="17514"/>
                    <a:pt x="14942" y="17514"/>
                  </a:cubicBezTo>
                  <a:cubicBezTo>
                    <a:pt x="15116" y="17514"/>
                    <a:pt x="15301" y="17476"/>
                    <a:pt x="15519" y="17294"/>
                  </a:cubicBezTo>
                  <a:cubicBezTo>
                    <a:pt x="15875" y="17000"/>
                    <a:pt x="16416" y="16420"/>
                    <a:pt x="16570" y="15975"/>
                  </a:cubicBezTo>
                  <a:cubicBezTo>
                    <a:pt x="16805" y="15838"/>
                    <a:pt x="17286" y="14895"/>
                    <a:pt x="17016" y="14622"/>
                  </a:cubicBezTo>
                  <a:cubicBezTo>
                    <a:pt x="17307" y="14139"/>
                    <a:pt x="17578" y="13544"/>
                    <a:pt x="17607" y="12960"/>
                  </a:cubicBezTo>
                  <a:lnTo>
                    <a:pt x="17992" y="13149"/>
                  </a:lnTo>
                  <a:cubicBezTo>
                    <a:pt x="18043" y="12862"/>
                    <a:pt x="18127" y="11815"/>
                    <a:pt x="18371" y="11621"/>
                  </a:cubicBezTo>
                  <a:cubicBezTo>
                    <a:pt x="18266" y="11487"/>
                    <a:pt x="18326" y="11290"/>
                    <a:pt x="18406" y="11161"/>
                  </a:cubicBezTo>
                  <a:cubicBezTo>
                    <a:pt x="18286" y="10935"/>
                    <a:pt x="18253" y="10471"/>
                    <a:pt x="18085" y="10233"/>
                  </a:cubicBezTo>
                  <a:cubicBezTo>
                    <a:pt x="18120" y="10011"/>
                    <a:pt x="18099" y="9583"/>
                    <a:pt x="18056" y="9347"/>
                  </a:cubicBezTo>
                  <a:cubicBezTo>
                    <a:pt x="17948" y="9222"/>
                    <a:pt x="18075" y="9157"/>
                    <a:pt x="18173" y="9091"/>
                  </a:cubicBezTo>
                  <a:cubicBezTo>
                    <a:pt x="18407" y="8768"/>
                    <a:pt x="18603" y="8086"/>
                    <a:pt x="18668" y="7695"/>
                  </a:cubicBezTo>
                  <a:cubicBezTo>
                    <a:pt x="18627" y="7559"/>
                    <a:pt x="18912" y="7072"/>
                    <a:pt x="18964" y="6953"/>
                  </a:cubicBezTo>
                  <a:cubicBezTo>
                    <a:pt x="18902" y="6843"/>
                    <a:pt x="18777" y="6566"/>
                    <a:pt x="18833" y="6436"/>
                  </a:cubicBezTo>
                  <a:cubicBezTo>
                    <a:pt x="19109" y="5437"/>
                    <a:pt x="18610" y="4252"/>
                    <a:pt x="18724" y="3227"/>
                  </a:cubicBezTo>
                  <a:cubicBezTo>
                    <a:pt x="18749" y="2894"/>
                    <a:pt x="18776" y="2459"/>
                    <a:pt x="18553" y="2168"/>
                  </a:cubicBezTo>
                  <a:cubicBezTo>
                    <a:pt x="18572" y="1793"/>
                    <a:pt x="18291" y="1149"/>
                    <a:pt x="17889" y="1045"/>
                  </a:cubicBezTo>
                  <a:cubicBezTo>
                    <a:pt x="17861" y="782"/>
                    <a:pt x="17223" y="135"/>
                    <a:pt x="16954" y="135"/>
                  </a:cubicBezTo>
                  <a:cubicBezTo>
                    <a:pt x="16936" y="135"/>
                    <a:pt x="16920" y="138"/>
                    <a:pt x="16906" y="144"/>
                  </a:cubicBezTo>
                  <a:cubicBezTo>
                    <a:pt x="16921" y="66"/>
                    <a:pt x="16022" y="23"/>
                    <a:pt x="15995" y="1"/>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9"/>
            <p:cNvSpPr/>
            <p:nvPr/>
          </p:nvSpPr>
          <p:spPr>
            <a:xfrm>
              <a:off x="6792723" y="3906002"/>
              <a:ext cx="551391" cy="672685"/>
            </a:xfrm>
            <a:custGeom>
              <a:avLst/>
              <a:gdLst/>
              <a:ahLst/>
              <a:cxnLst/>
              <a:rect l="l" t="t" r="r" b="b"/>
              <a:pathLst>
                <a:path w="13424" h="16377" extrusionOk="0">
                  <a:moveTo>
                    <a:pt x="8911" y="117"/>
                  </a:moveTo>
                  <a:lnTo>
                    <a:pt x="8345" y="1141"/>
                  </a:lnTo>
                  <a:cubicBezTo>
                    <a:pt x="8415" y="1291"/>
                    <a:pt x="8435" y="1561"/>
                    <a:pt x="8368" y="1713"/>
                  </a:cubicBezTo>
                  <a:cubicBezTo>
                    <a:pt x="8662" y="2140"/>
                    <a:pt x="9041" y="2553"/>
                    <a:pt x="8362" y="2831"/>
                  </a:cubicBezTo>
                  <a:lnTo>
                    <a:pt x="8118" y="3660"/>
                  </a:lnTo>
                  <a:cubicBezTo>
                    <a:pt x="8262" y="3774"/>
                    <a:pt x="8549" y="4645"/>
                    <a:pt x="8853" y="4645"/>
                  </a:cubicBezTo>
                  <a:cubicBezTo>
                    <a:pt x="8884" y="4645"/>
                    <a:pt x="8915" y="4636"/>
                    <a:pt x="8946" y="4617"/>
                  </a:cubicBezTo>
                  <a:lnTo>
                    <a:pt x="8946" y="4617"/>
                  </a:lnTo>
                  <a:cubicBezTo>
                    <a:pt x="8771" y="4775"/>
                    <a:pt x="8908" y="5359"/>
                    <a:pt x="8759" y="5543"/>
                  </a:cubicBezTo>
                  <a:cubicBezTo>
                    <a:pt x="8545" y="5310"/>
                    <a:pt x="8297" y="5229"/>
                    <a:pt x="8033" y="5229"/>
                  </a:cubicBezTo>
                  <a:cubicBezTo>
                    <a:pt x="7437" y="5229"/>
                    <a:pt x="6757" y="5645"/>
                    <a:pt x="6187" y="5675"/>
                  </a:cubicBezTo>
                  <a:cubicBezTo>
                    <a:pt x="6043" y="5866"/>
                    <a:pt x="5739" y="6196"/>
                    <a:pt x="5505" y="6260"/>
                  </a:cubicBezTo>
                  <a:cubicBezTo>
                    <a:pt x="5331" y="6378"/>
                    <a:pt x="5055" y="6694"/>
                    <a:pt x="4859" y="6720"/>
                  </a:cubicBezTo>
                  <a:cubicBezTo>
                    <a:pt x="4856" y="6791"/>
                    <a:pt x="4728" y="6797"/>
                    <a:pt x="4627" y="6797"/>
                  </a:cubicBezTo>
                  <a:cubicBezTo>
                    <a:pt x="4606" y="6797"/>
                    <a:pt x="4587" y="6797"/>
                    <a:pt x="4570" y="6797"/>
                  </a:cubicBezTo>
                  <a:cubicBezTo>
                    <a:pt x="4545" y="6797"/>
                    <a:pt x="4524" y="6797"/>
                    <a:pt x="4512" y="6800"/>
                  </a:cubicBezTo>
                  <a:cubicBezTo>
                    <a:pt x="4421" y="6888"/>
                    <a:pt x="4295" y="6928"/>
                    <a:pt x="4168" y="6928"/>
                  </a:cubicBezTo>
                  <a:cubicBezTo>
                    <a:pt x="4085" y="6928"/>
                    <a:pt x="4002" y="6911"/>
                    <a:pt x="3929" y="6878"/>
                  </a:cubicBezTo>
                  <a:cubicBezTo>
                    <a:pt x="2868" y="7525"/>
                    <a:pt x="1897" y="8422"/>
                    <a:pt x="1353" y="9560"/>
                  </a:cubicBezTo>
                  <a:cubicBezTo>
                    <a:pt x="1369" y="9797"/>
                    <a:pt x="1220" y="10107"/>
                    <a:pt x="1026" y="10241"/>
                  </a:cubicBezTo>
                  <a:cubicBezTo>
                    <a:pt x="1327" y="10746"/>
                    <a:pt x="1193" y="11433"/>
                    <a:pt x="1222" y="11992"/>
                  </a:cubicBezTo>
                  <a:cubicBezTo>
                    <a:pt x="1057" y="12067"/>
                    <a:pt x="980" y="12281"/>
                    <a:pt x="785" y="12315"/>
                  </a:cubicBezTo>
                  <a:cubicBezTo>
                    <a:pt x="781" y="12427"/>
                    <a:pt x="712" y="12569"/>
                    <a:pt x="587" y="12585"/>
                  </a:cubicBezTo>
                  <a:cubicBezTo>
                    <a:pt x="484" y="12669"/>
                    <a:pt x="98" y="13089"/>
                    <a:pt x="1" y="13191"/>
                  </a:cubicBezTo>
                  <a:cubicBezTo>
                    <a:pt x="69" y="13932"/>
                    <a:pt x="304" y="14839"/>
                    <a:pt x="743" y="15459"/>
                  </a:cubicBezTo>
                  <a:cubicBezTo>
                    <a:pt x="1018" y="15330"/>
                    <a:pt x="1275" y="15233"/>
                    <a:pt x="1532" y="15233"/>
                  </a:cubicBezTo>
                  <a:cubicBezTo>
                    <a:pt x="1732" y="15233"/>
                    <a:pt x="1932" y="15292"/>
                    <a:pt x="2141" y="15440"/>
                  </a:cubicBezTo>
                  <a:cubicBezTo>
                    <a:pt x="2201" y="15363"/>
                    <a:pt x="2272" y="15289"/>
                    <a:pt x="2316" y="15289"/>
                  </a:cubicBezTo>
                  <a:cubicBezTo>
                    <a:pt x="2350" y="15289"/>
                    <a:pt x="2368" y="15332"/>
                    <a:pt x="2353" y="15449"/>
                  </a:cubicBezTo>
                  <a:cubicBezTo>
                    <a:pt x="2645" y="15517"/>
                    <a:pt x="2678" y="15833"/>
                    <a:pt x="2645" y="16080"/>
                  </a:cubicBezTo>
                  <a:cubicBezTo>
                    <a:pt x="2735" y="15961"/>
                    <a:pt x="2840" y="15916"/>
                    <a:pt x="2952" y="15916"/>
                  </a:cubicBezTo>
                  <a:cubicBezTo>
                    <a:pt x="3258" y="15916"/>
                    <a:pt x="3615" y="16257"/>
                    <a:pt x="3850" y="16377"/>
                  </a:cubicBezTo>
                  <a:cubicBezTo>
                    <a:pt x="4222" y="14030"/>
                    <a:pt x="4958" y="15348"/>
                    <a:pt x="5084" y="13765"/>
                  </a:cubicBezTo>
                  <a:cubicBezTo>
                    <a:pt x="5417" y="13523"/>
                    <a:pt x="5617" y="13419"/>
                    <a:pt x="5914" y="13419"/>
                  </a:cubicBezTo>
                  <a:cubicBezTo>
                    <a:pt x="6051" y="13419"/>
                    <a:pt x="6209" y="13441"/>
                    <a:pt x="6410" y="13483"/>
                  </a:cubicBezTo>
                  <a:cubicBezTo>
                    <a:pt x="6762" y="13462"/>
                    <a:pt x="7241" y="13155"/>
                    <a:pt x="7572" y="13155"/>
                  </a:cubicBezTo>
                  <a:cubicBezTo>
                    <a:pt x="7578" y="13155"/>
                    <a:pt x="7584" y="13155"/>
                    <a:pt x="7590" y="13156"/>
                  </a:cubicBezTo>
                  <a:cubicBezTo>
                    <a:pt x="7686" y="13027"/>
                    <a:pt x="7913" y="12904"/>
                    <a:pt x="8071" y="12891"/>
                  </a:cubicBezTo>
                  <a:lnTo>
                    <a:pt x="8360" y="12460"/>
                  </a:lnTo>
                  <a:cubicBezTo>
                    <a:pt x="8430" y="12420"/>
                    <a:pt x="8499" y="12399"/>
                    <a:pt x="8563" y="12399"/>
                  </a:cubicBezTo>
                  <a:cubicBezTo>
                    <a:pt x="8669" y="12399"/>
                    <a:pt x="8764" y="12454"/>
                    <a:pt x="8837" y="12564"/>
                  </a:cubicBezTo>
                  <a:lnTo>
                    <a:pt x="10048" y="12207"/>
                  </a:lnTo>
                  <a:cubicBezTo>
                    <a:pt x="9945" y="11483"/>
                    <a:pt x="11356" y="11038"/>
                    <a:pt x="11923" y="10759"/>
                  </a:cubicBezTo>
                  <a:cubicBezTo>
                    <a:pt x="11538" y="10446"/>
                    <a:pt x="11869" y="10036"/>
                    <a:pt x="12045" y="9717"/>
                  </a:cubicBezTo>
                  <a:cubicBezTo>
                    <a:pt x="11694" y="8778"/>
                    <a:pt x="12828" y="7368"/>
                    <a:pt x="12150" y="6520"/>
                  </a:cubicBezTo>
                  <a:cubicBezTo>
                    <a:pt x="12314" y="6453"/>
                    <a:pt x="12667" y="6316"/>
                    <a:pt x="12699" y="6109"/>
                  </a:cubicBezTo>
                  <a:cubicBezTo>
                    <a:pt x="12714" y="6110"/>
                    <a:pt x="12729" y="6110"/>
                    <a:pt x="12743" y="6110"/>
                  </a:cubicBezTo>
                  <a:cubicBezTo>
                    <a:pt x="13424" y="6110"/>
                    <a:pt x="12767" y="5165"/>
                    <a:pt x="13132" y="4783"/>
                  </a:cubicBezTo>
                  <a:cubicBezTo>
                    <a:pt x="13148" y="4345"/>
                    <a:pt x="13017" y="3678"/>
                    <a:pt x="12778" y="3284"/>
                  </a:cubicBezTo>
                  <a:cubicBezTo>
                    <a:pt x="12766" y="3286"/>
                    <a:pt x="12754" y="3288"/>
                    <a:pt x="12743" y="3288"/>
                  </a:cubicBezTo>
                  <a:cubicBezTo>
                    <a:pt x="12522" y="3288"/>
                    <a:pt x="12447" y="2806"/>
                    <a:pt x="12380" y="2670"/>
                  </a:cubicBezTo>
                  <a:cubicBezTo>
                    <a:pt x="12369" y="2664"/>
                    <a:pt x="12345" y="2662"/>
                    <a:pt x="12314" y="2662"/>
                  </a:cubicBezTo>
                  <a:cubicBezTo>
                    <a:pt x="12231" y="2662"/>
                    <a:pt x="12093" y="2678"/>
                    <a:pt x="11993" y="2678"/>
                  </a:cubicBezTo>
                  <a:cubicBezTo>
                    <a:pt x="11867" y="2678"/>
                    <a:pt x="11801" y="2653"/>
                    <a:pt x="11976" y="2540"/>
                  </a:cubicBezTo>
                  <a:cubicBezTo>
                    <a:pt x="11900" y="2004"/>
                    <a:pt x="11423" y="1268"/>
                    <a:pt x="10965" y="979"/>
                  </a:cubicBezTo>
                  <a:cubicBezTo>
                    <a:pt x="10932" y="992"/>
                    <a:pt x="10898" y="997"/>
                    <a:pt x="10863" y="997"/>
                  </a:cubicBezTo>
                  <a:cubicBezTo>
                    <a:pt x="10670" y="997"/>
                    <a:pt x="10468" y="821"/>
                    <a:pt x="10352" y="698"/>
                  </a:cubicBezTo>
                  <a:cubicBezTo>
                    <a:pt x="10058" y="1"/>
                    <a:pt x="9557" y="231"/>
                    <a:pt x="8911" y="117"/>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 name="Google Shape;153;p9"/>
          <p:cNvSpPr txBox="1">
            <a:spLocks noGrp="1"/>
          </p:cNvSpPr>
          <p:nvPr>
            <p:ph type="title"/>
          </p:nvPr>
        </p:nvSpPr>
        <p:spPr>
          <a:xfrm>
            <a:off x="761125" y="1417700"/>
            <a:ext cx="4872900" cy="196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10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54" name="Google Shape;154;p9"/>
          <p:cNvSpPr txBox="1">
            <a:spLocks noGrp="1"/>
          </p:cNvSpPr>
          <p:nvPr>
            <p:ph type="subTitle" idx="1"/>
          </p:nvPr>
        </p:nvSpPr>
        <p:spPr>
          <a:xfrm>
            <a:off x="761125" y="3382100"/>
            <a:ext cx="4872900" cy="671100"/>
          </a:xfrm>
          <a:prstGeom prst="rect">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 name="Google Shape;155;p9"/>
          <p:cNvSpPr/>
          <p:nvPr/>
        </p:nvSpPr>
        <p:spPr>
          <a:xfrm rot="5400000" flipH="1">
            <a:off x="7371376" y="-334447"/>
            <a:ext cx="480913" cy="451942"/>
          </a:xfrm>
          <a:custGeom>
            <a:avLst/>
            <a:gdLst/>
            <a:ahLst/>
            <a:cxnLst/>
            <a:rect l="l" t="t" r="r" b="b"/>
            <a:pathLst>
              <a:path w="16799" h="15787" extrusionOk="0">
                <a:moveTo>
                  <a:pt x="10305" y="0"/>
                </a:moveTo>
                <a:cubicBezTo>
                  <a:pt x="10024" y="0"/>
                  <a:pt x="9744" y="42"/>
                  <a:pt x="9476" y="125"/>
                </a:cubicBezTo>
                <a:lnTo>
                  <a:pt x="9292" y="181"/>
                </a:lnTo>
                <a:cubicBezTo>
                  <a:pt x="8805" y="331"/>
                  <a:pt x="8120" y="594"/>
                  <a:pt x="7446" y="1025"/>
                </a:cubicBezTo>
                <a:lnTo>
                  <a:pt x="5755" y="1317"/>
                </a:lnTo>
                <a:cubicBezTo>
                  <a:pt x="4947" y="1455"/>
                  <a:pt x="4251" y="1930"/>
                  <a:pt x="3828" y="2627"/>
                </a:cubicBezTo>
                <a:cubicBezTo>
                  <a:pt x="2261" y="3203"/>
                  <a:pt x="1266" y="4375"/>
                  <a:pt x="868" y="4923"/>
                </a:cubicBezTo>
                <a:lnTo>
                  <a:pt x="677" y="5187"/>
                </a:lnTo>
                <a:cubicBezTo>
                  <a:pt x="350" y="5635"/>
                  <a:pt x="165" y="6166"/>
                  <a:pt x="141" y="6720"/>
                </a:cubicBezTo>
                <a:lnTo>
                  <a:pt x="127" y="7045"/>
                </a:lnTo>
                <a:cubicBezTo>
                  <a:pt x="122" y="7168"/>
                  <a:pt x="112" y="7295"/>
                  <a:pt x="101" y="7424"/>
                </a:cubicBezTo>
                <a:lnTo>
                  <a:pt x="97" y="7474"/>
                </a:lnTo>
                <a:cubicBezTo>
                  <a:pt x="55" y="7976"/>
                  <a:pt x="0" y="8663"/>
                  <a:pt x="72" y="9408"/>
                </a:cubicBezTo>
                <a:lnTo>
                  <a:pt x="92" y="9617"/>
                </a:lnTo>
                <a:cubicBezTo>
                  <a:pt x="127" y="9976"/>
                  <a:pt x="228" y="10320"/>
                  <a:pt x="396" y="10643"/>
                </a:cubicBezTo>
                <a:lnTo>
                  <a:pt x="492" y="10827"/>
                </a:lnTo>
                <a:cubicBezTo>
                  <a:pt x="1121" y="12039"/>
                  <a:pt x="2460" y="13526"/>
                  <a:pt x="5295" y="13999"/>
                </a:cubicBezTo>
                <a:cubicBezTo>
                  <a:pt x="5969" y="14709"/>
                  <a:pt x="6757" y="15223"/>
                  <a:pt x="7602" y="15502"/>
                </a:cubicBezTo>
                <a:cubicBezTo>
                  <a:pt x="7617" y="15507"/>
                  <a:pt x="7782" y="15558"/>
                  <a:pt x="7787" y="15559"/>
                </a:cubicBezTo>
                <a:cubicBezTo>
                  <a:pt x="8326" y="15710"/>
                  <a:pt x="8861" y="15786"/>
                  <a:pt x="9379" y="15786"/>
                </a:cubicBezTo>
                <a:lnTo>
                  <a:pt x="9380" y="15786"/>
                </a:lnTo>
                <a:cubicBezTo>
                  <a:pt x="9380" y="15786"/>
                  <a:pt x="9381" y="15786"/>
                  <a:pt x="9382" y="15786"/>
                </a:cubicBezTo>
                <a:cubicBezTo>
                  <a:pt x="11787" y="15786"/>
                  <a:pt x="13546" y="14325"/>
                  <a:pt x="14272" y="11755"/>
                </a:cubicBezTo>
                <a:cubicBezTo>
                  <a:pt x="14797" y="11177"/>
                  <a:pt x="15170" y="10492"/>
                  <a:pt x="15369" y="9737"/>
                </a:cubicBezTo>
                <a:cubicBezTo>
                  <a:pt x="15483" y="9534"/>
                  <a:pt x="15572" y="9316"/>
                  <a:pt x="15632" y="9091"/>
                </a:cubicBezTo>
                <a:cubicBezTo>
                  <a:pt x="16525" y="7828"/>
                  <a:pt x="16799" y="6427"/>
                  <a:pt x="16471" y="4827"/>
                </a:cubicBezTo>
                <a:cubicBezTo>
                  <a:pt x="16271" y="3400"/>
                  <a:pt x="15415" y="2049"/>
                  <a:pt x="14156" y="1170"/>
                </a:cubicBezTo>
                <a:cubicBezTo>
                  <a:pt x="12858" y="24"/>
                  <a:pt x="11260" y="16"/>
                  <a:pt x="10645" y="13"/>
                </a:cubicBezTo>
                <a:lnTo>
                  <a:pt x="10613" y="13"/>
                </a:lnTo>
                <a:lnTo>
                  <a:pt x="10456" y="4"/>
                </a:lnTo>
                <a:cubicBezTo>
                  <a:pt x="10406" y="1"/>
                  <a:pt x="10356" y="0"/>
                  <a:pt x="10306" y="0"/>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9"/>
          <p:cNvSpPr/>
          <p:nvPr/>
        </p:nvSpPr>
        <p:spPr>
          <a:xfrm rot="10800000" flipH="1">
            <a:off x="3526145" y="4482891"/>
            <a:ext cx="388800" cy="5763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9"/>
          <p:cNvSpPr/>
          <p:nvPr/>
        </p:nvSpPr>
        <p:spPr>
          <a:xfrm rot="10800000" flipH="1">
            <a:off x="599250" y="3545263"/>
            <a:ext cx="54300" cy="792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9"/>
          <p:cNvSpPr/>
          <p:nvPr/>
        </p:nvSpPr>
        <p:spPr>
          <a:xfrm rot="10800000" flipH="1">
            <a:off x="6091225" y="4483848"/>
            <a:ext cx="255723" cy="240318"/>
          </a:xfrm>
          <a:custGeom>
            <a:avLst/>
            <a:gdLst/>
            <a:ahLst/>
            <a:cxnLst/>
            <a:rect l="l" t="t" r="r" b="b"/>
            <a:pathLst>
              <a:path w="16799" h="15787" extrusionOk="0">
                <a:moveTo>
                  <a:pt x="10305" y="0"/>
                </a:moveTo>
                <a:cubicBezTo>
                  <a:pt x="10024" y="0"/>
                  <a:pt x="9744" y="42"/>
                  <a:pt x="9476" y="125"/>
                </a:cubicBezTo>
                <a:lnTo>
                  <a:pt x="9292" y="181"/>
                </a:lnTo>
                <a:cubicBezTo>
                  <a:pt x="8805" y="331"/>
                  <a:pt x="8120" y="594"/>
                  <a:pt x="7446" y="1025"/>
                </a:cubicBezTo>
                <a:lnTo>
                  <a:pt x="5755" y="1317"/>
                </a:lnTo>
                <a:cubicBezTo>
                  <a:pt x="4947" y="1455"/>
                  <a:pt x="4251" y="1930"/>
                  <a:pt x="3828" y="2627"/>
                </a:cubicBezTo>
                <a:cubicBezTo>
                  <a:pt x="2261" y="3203"/>
                  <a:pt x="1266" y="4375"/>
                  <a:pt x="868" y="4923"/>
                </a:cubicBezTo>
                <a:lnTo>
                  <a:pt x="677" y="5187"/>
                </a:lnTo>
                <a:cubicBezTo>
                  <a:pt x="350" y="5635"/>
                  <a:pt x="165" y="6166"/>
                  <a:pt x="141" y="6720"/>
                </a:cubicBezTo>
                <a:lnTo>
                  <a:pt x="127" y="7045"/>
                </a:lnTo>
                <a:cubicBezTo>
                  <a:pt x="122" y="7168"/>
                  <a:pt x="112" y="7295"/>
                  <a:pt x="101" y="7424"/>
                </a:cubicBezTo>
                <a:lnTo>
                  <a:pt x="97" y="7474"/>
                </a:lnTo>
                <a:cubicBezTo>
                  <a:pt x="55" y="7976"/>
                  <a:pt x="0" y="8663"/>
                  <a:pt x="72" y="9408"/>
                </a:cubicBezTo>
                <a:lnTo>
                  <a:pt x="92" y="9617"/>
                </a:lnTo>
                <a:cubicBezTo>
                  <a:pt x="127" y="9976"/>
                  <a:pt x="228" y="10320"/>
                  <a:pt x="396" y="10643"/>
                </a:cubicBezTo>
                <a:lnTo>
                  <a:pt x="492" y="10827"/>
                </a:lnTo>
                <a:cubicBezTo>
                  <a:pt x="1121" y="12039"/>
                  <a:pt x="2460" y="13526"/>
                  <a:pt x="5295" y="13999"/>
                </a:cubicBezTo>
                <a:cubicBezTo>
                  <a:pt x="5969" y="14709"/>
                  <a:pt x="6757" y="15223"/>
                  <a:pt x="7602" y="15502"/>
                </a:cubicBezTo>
                <a:cubicBezTo>
                  <a:pt x="7617" y="15507"/>
                  <a:pt x="7782" y="15558"/>
                  <a:pt x="7787" y="15559"/>
                </a:cubicBezTo>
                <a:cubicBezTo>
                  <a:pt x="8326" y="15710"/>
                  <a:pt x="8861" y="15786"/>
                  <a:pt x="9379" y="15786"/>
                </a:cubicBezTo>
                <a:lnTo>
                  <a:pt x="9380" y="15786"/>
                </a:lnTo>
                <a:cubicBezTo>
                  <a:pt x="9380" y="15786"/>
                  <a:pt x="9381" y="15786"/>
                  <a:pt x="9382" y="15786"/>
                </a:cubicBezTo>
                <a:cubicBezTo>
                  <a:pt x="11787" y="15786"/>
                  <a:pt x="13546" y="14325"/>
                  <a:pt x="14272" y="11755"/>
                </a:cubicBezTo>
                <a:cubicBezTo>
                  <a:pt x="14797" y="11177"/>
                  <a:pt x="15170" y="10492"/>
                  <a:pt x="15369" y="9737"/>
                </a:cubicBezTo>
                <a:cubicBezTo>
                  <a:pt x="15483" y="9534"/>
                  <a:pt x="15572" y="9316"/>
                  <a:pt x="15632" y="9091"/>
                </a:cubicBezTo>
                <a:cubicBezTo>
                  <a:pt x="16525" y="7828"/>
                  <a:pt x="16799" y="6427"/>
                  <a:pt x="16471" y="4827"/>
                </a:cubicBezTo>
                <a:cubicBezTo>
                  <a:pt x="16271" y="3400"/>
                  <a:pt x="15415" y="2049"/>
                  <a:pt x="14156" y="1170"/>
                </a:cubicBezTo>
                <a:cubicBezTo>
                  <a:pt x="12858" y="24"/>
                  <a:pt x="11260" y="16"/>
                  <a:pt x="10645" y="13"/>
                </a:cubicBezTo>
                <a:lnTo>
                  <a:pt x="10613" y="13"/>
                </a:lnTo>
                <a:lnTo>
                  <a:pt x="10456" y="4"/>
                </a:lnTo>
                <a:cubicBezTo>
                  <a:pt x="10406" y="1"/>
                  <a:pt x="10356" y="0"/>
                  <a:pt x="10306" y="0"/>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9"/>
          <p:cNvSpPr/>
          <p:nvPr/>
        </p:nvSpPr>
        <p:spPr>
          <a:xfrm rot="10800000" flipH="1">
            <a:off x="2097925" y="4074715"/>
            <a:ext cx="123300" cy="1797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9"/>
          <p:cNvSpPr/>
          <p:nvPr/>
        </p:nvSpPr>
        <p:spPr>
          <a:xfrm rot="5400000" flipH="1">
            <a:off x="7100174" y="4450207"/>
            <a:ext cx="1023311" cy="961665"/>
          </a:xfrm>
          <a:custGeom>
            <a:avLst/>
            <a:gdLst/>
            <a:ahLst/>
            <a:cxnLst/>
            <a:rect l="l" t="t" r="r" b="b"/>
            <a:pathLst>
              <a:path w="16799" h="15787" extrusionOk="0">
                <a:moveTo>
                  <a:pt x="10305" y="0"/>
                </a:moveTo>
                <a:cubicBezTo>
                  <a:pt x="10024" y="0"/>
                  <a:pt x="9744" y="42"/>
                  <a:pt x="9476" y="125"/>
                </a:cubicBezTo>
                <a:lnTo>
                  <a:pt x="9292" y="181"/>
                </a:lnTo>
                <a:cubicBezTo>
                  <a:pt x="8805" y="331"/>
                  <a:pt x="8120" y="594"/>
                  <a:pt x="7446" y="1025"/>
                </a:cubicBezTo>
                <a:lnTo>
                  <a:pt x="5755" y="1317"/>
                </a:lnTo>
                <a:cubicBezTo>
                  <a:pt x="4947" y="1455"/>
                  <a:pt x="4251" y="1930"/>
                  <a:pt x="3828" y="2627"/>
                </a:cubicBezTo>
                <a:cubicBezTo>
                  <a:pt x="2261" y="3203"/>
                  <a:pt x="1266" y="4375"/>
                  <a:pt x="868" y="4923"/>
                </a:cubicBezTo>
                <a:lnTo>
                  <a:pt x="677" y="5187"/>
                </a:lnTo>
                <a:cubicBezTo>
                  <a:pt x="350" y="5635"/>
                  <a:pt x="165" y="6166"/>
                  <a:pt x="141" y="6720"/>
                </a:cubicBezTo>
                <a:lnTo>
                  <a:pt x="127" y="7045"/>
                </a:lnTo>
                <a:cubicBezTo>
                  <a:pt x="122" y="7168"/>
                  <a:pt x="112" y="7295"/>
                  <a:pt x="101" y="7424"/>
                </a:cubicBezTo>
                <a:lnTo>
                  <a:pt x="97" y="7474"/>
                </a:lnTo>
                <a:cubicBezTo>
                  <a:pt x="55" y="7976"/>
                  <a:pt x="0" y="8663"/>
                  <a:pt x="72" y="9408"/>
                </a:cubicBezTo>
                <a:lnTo>
                  <a:pt x="92" y="9617"/>
                </a:lnTo>
                <a:cubicBezTo>
                  <a:pt x="127" y="9976"/>
                  <a:pt x="228" y="10320"/>
                  <a:pt x="396" y="10643"/>
                </a:cubicBezTo>
                <a:lnTo>
                  <a:pt x="492" y="10827"/>
                </a:lnTo>
                <a:cubicBezTo>
                  <a:pt x="1121" y="12039"/>
                  <a:pt x="2460" y="13526"/>
                  <a:pt x="5295" y="13999"/>
                </a:cubicBezTo>
                <a:cubicBezTo>
                  <a:pt x="5969" y="14709"/>
                  <a:pt x="6757" y="15223"/>
                  <a:pt x="7602" y="15502"/>
                </a:cubicBezTo>
                <a:cubicBezTo>
                  <a:pt x="7617" y="15507"/>
                  <a:pt x="7782" y="15558"/>
                  <a:pt x="7787" y="15559"/>
                </a:cubicBezTo>
                <a:cubicBezTo>
                  <a:pt x="8326" y="15710"/>
                  <a:pt x="8861" y="15786"/>
                  <a:pt x="9379" y="15786"/>
                </a:cubicBezTo>
                <a:lnTo>
                  <a:pt x="9380" y="15786"/>
                </a:lnTo>
                <a:cubicBezTo>
                  <a:pt x="9380" y="15786"/>
                  <a:pt x="9381" y="15786"/>
                  <a:pt x="9382" y="15786"/>
                </a:cubicBezTo>
                <a:cubicBezTo>
                  <a:pt x="11787" y="15786"/>
                  <a:pt x="13546" y="14325"/>
                  <a:pt x="14272" y="11755"/>
                </a:cubicBezTo>
                <a:cubicBezTo>
                  <a:pt x="14797" y="11177"/>
                  <a:pt x="15170" y="10492"/>
                  <a:pt x="15369" y="9737"/>
                </a:cubicBezTo>
                <a:cubicBezTo>
                  <a:pt x="15483" y="9534"/>
                  <a:pt x="15572" y="9316"/>
                  <a:pt x="15632" y="9091"/>
                </a:cubicBezTo>
                <a:cubicBezTo>
                  <a:pt x="16525" y="7828"/>
                  <a:pt x="16799" y="6427"/>
                  <a:pt x="16471" y="4827"/>
                </a:cubicBezTo>
                <a:cubicBezTo>
                  <a:pt x="16271" y="3400"/>
                  <a:pt x="15415" y="2049"/>
                  <a:pt x="14156" y="1170"/>
                </a:cubicBezTo>
                <a:cubicBezTo>
                  <a:pt x="12858" y="24"/>
                  <a:pt x="11260" y="16"/>
                  <a:pt x="10645" y="13"/>
                </a:cubicBezTo>
                <a:lnTo>
                  <a:pt x="10613" y="13"/>
                </a:lnTo>
                <a:lnTo>
                  <a:pt x="10456" y="4"/>
                </a:lnTo>
                <a:cubicBezTo>
                  <a:pt x="10406" y="1"/>
                  <a:pt x="10356" y="0"/>
                  <a:pt x="10306" y="0"/>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61"/>
        <p:cNvGrpSpPr/>
        <p:nvPr/>
      </p:nvGrpSpPr>
      <p:grpSpPr>
        <a:xfrm>
          <a:off x="0" y="0"/>
          <a:ext cx="0" cy="0"/>
          <a:chOff x="0" y="0"/>
          <a:chExt cx="0" cy="0"/>
        </a:xfrm>
      </p:grpSpPr>
      <p:sp>
        <p:nvSpPr>
          <p:cNvPr id="162" name="Google Shape;162;p10"/>
          <p:cNvSpPr>
            <a:spLocks noGrp="1"/>
          </p:cNvSpPr>
          <p:nvPr>
            <p:ph type="pic" idx="2"/>
          </p:nvPr>
        </p:nvSpPr>
        <p:spPr>
          <a:xfrm>
            <a:off x="-25" y="-13725"/>
            <a:ext cx="9144000" cy="5157300"/>
          </a:xfrm>
          <a:prstGeom prst="rect">
            <a:avLst/>
          </a:prstGeom>
          <a:noFill/>
          <a:ln>
            <a:noFill/>
          </a:ln>
        </p:spPr>
      </p:sp>
      <p:sp>
        <p:nvSpPr>
          <p:cNvPr id="163" name="Google Shape;163;p10"/>
          <p:cNvSpPr txBox="1">
            <a:spLocks noGrp="1"/>
          </p:cNvSpPr>
          <p:nvPr>
            <p:ph type="title"/>
          </p:nvPr>
        </p:nvSpPr>
        <p:spPr>
          <a:xfrm>
            <a:off x="720000" y="539500"/>
            <a:ext cx="4735500" cy="1055700"/>
          </a:xfrm>
          <a:prstGeom prst="rect">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298"/>
        <p:cNvGrpSpPr/>
        <p:nvPr/>
      </p:nvGrpSpPr>
      <p:grpSpPr>
        <a:xfrm>
          <a:off x="0" y="0"/>
          <a:ext cx="0" cy="0"/>
          <a:chOff x="0" y="0"/>
          <a:chExt cx="0" cy="0"/>
        </a:xfrm>
      </p:grpSpPr>
      <p:sp>
        <p:nvSpPr>
          <p:cNvPr id="299" name="Google Shape;299;p19"/>
          <p:cNvSpPr txBox="1">
            <a:spLocks noGrp="1"/>
          </p:cNvSpPr>
          <p:nvPr>
            <p:ph type="title"/>
          </p:nvPr>
        </p:nvSpPr>
        <p:spPr>
          <a:xfrm>
            <a:off x="713225" y="836175"/>
            <a:ext cx="3369900" cy="2296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0" name="Google Shape;300;p19"/>
          <p:cNvSpPr txBox="1">
            <a:spLocks noGrp="1"/>
          </p:cNvSpPr>
          <p:nvPr>
            <p:ph type="subTitle" idx="1"/>
          </p:nvPr>
        </p:nvSpPr>
        <p:spPr>
          <a:xfrm>
            <a:off x="713225" y="3132225"/>
            <a:ext cx="3369900" cy="906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1" name="Google Shape;301;p19"/>
          <p:cNvSpPr>
            <a:spLocks noGrp="1"/>
          </p:cNvSpPr>
          <p:nvPr>
            <p:ph type="pic" idx="2"/>
          </p:nvPr>
        </p:nvSpPr>
        <p:spPr>
          <a:xfrm>
            <a:off x="4293200" y="533875"/>
            <a:ext cx="4137600" cy="4075800"/>
          </a:xfrm>
          <a:prstGeom prst="rect">
            <a:avLst/>
          </a:prstGeom>
          <a:noFill/>
          <a:ln w="38100" cap="flat" cmpd="sng">
            <a:solidFill>
              <a:schemeClr val="dk1"/>
            </a:solidFill>
            <a:prstDash val="solid"/>
            <a:round/>
            <a:headEnd type="none" w="sm" len="sm"/>
            <a:tailEnd type="none" w="sm" len="sm"/>
          </a:ln>
        </p:spPr>
      </p:sp>
      <p:grpSp>
        <p:nvGrpSpPr>
          <p:cNvPr id="302" name="Google Shape;302;p19"/>
          <p:cNvGrpSpPr/>
          <p:nvPr/>
        </p:nvGrpSpPr>
        <p:grpSpPr>
          <a:xfrm rot="-5400000" flipH="1">
            <a:off x="-4865695" y="-4111859"/>
            <a:ext cx="6735266" cy="9565521"/>
            <a:chOff x="5987592" y="3615075"/>
            <a:chExt cx="1506097" cy="2138981"/>
          </a:xfrm>
        </p:grpSpPr>
        <p:sp>
          <p:nvSpPr>
            <p:cNvPr id="303" name="Google Shape;303;p19"/>
            <p:cNvSpPr/>
            <p:nvPr/>
          </p:nvSpPr>
          <p:spPr>
            <a:xfrm>
              <a:off x="5987592" y="3615075"/>
              <a:ext cx="1506097" cy="2138981"/>
            </a:xfrm>
            <a:custGeom>
              <a:avLst/>
              <a:gdLst/>
              <a:ahLst/>
              <a:cxnLst/>
              <a:rect l="l" t="t" r="r" b="b"/>
              <a:pathLst>
                <a:path w="36667" h="52075" extrusionOk="0">
                  <a:moveTo>
                    <a:pt x="29804" y="0"/>
                  </a:moveTo>
                  <a:cubicBezTo>
                    <a:pt x="29579" y="0"/>
                    <a:pt x="29354" y="27"/>
                    <a:pt x="29134" y="81"/>
                  </a:cubicBezTo>
                  <a:lnTo>
                    <a:pt x="28797" y="164"/>
                  </a:lnTo>
                  <a:cubicBezTo>
                    <a:pt x="27382" y="510"/>
                    <a:pt x="26093" y="1375"/>
                    <a:pt x="25260" y="2534"/>
                  </a:cubicBezTo>
                  <a:lnTo>
                    <a:pt x="25208" y="2607"/>
                  </a:lnTo>
                  <a:cubicBezTo>
                    <a:pt x="25115" y="2734"/>
                    <a:pt x="25034" y="2869"/>
                    <a:pt x="24964" y="3011"/>
                  </a:cubicBezTo>
                  <a:lnTo>
                    <a:pt x="24925" y="3093"/>
                  </a:lnTo>
                  <a:cubicBezTo>
                    <a:pt x="24473" y="4012"/>
                    <a:pt x="24186" y="5280"/>
                    <a:pt x="24398" y="6587"/>
                  </a:cubicBezTo>
                  <a:lnTo>
                    <a:pt x="24270" y="6818"/>
                  </a:lnTo>
                  <a:cubicBezTo>
                    <a:pt x="23976" y="7352"/>
                    <a:pt x="23864" y="7960"/>
                    <a:pt x="23944" y="8552"/>
                  </a:cubicBezTo>
                  <a:cubicBezTo>
                    <a:pt x="23917" y="8768"/>
                    <a:pt x="23913" y="8985"/>
                    <a:pt x="23936" y="9200"/>
                  </a:cubicBezTo>
                  <a:cubicBezTo>
                    <a:pt x="23584" y="9381"/>
                    <a:pt x="23271" y="9638"/>
                    <a:pt x="23019" y="9956"/>
                  </a:cubicBezTo>
                  <a:cubicBezTo>
                    <a:pt x="22655" y="10014"/>
                    <a:pt x="22306" y="10142"/>
                    <a:pt x="21991" y="10334"/>
                  </a:cubicBezTo>
                  <a:lnTo>
                    <a:pt x="21500" y="10633"/>
                  </a:lnTo>
                  <a:cubicBezTo>
                    <a:pt x="19758" y="11697"/>
                    <a:pt x="18406" y="13094"/>
                    <a:pt x="17573" y="14690"/>
                  </a:cubicBezTo>
                  <a:cubicBezTo>
                    <a:pt x="16536" y="15409"/>
                    <a:pt x="16123" y="16719"/>
                    <a:pt x="16500" y="17878"/>
                  </a:cubicBezTo>
                  <a:lnTo>
                    <a:pt x="16445" y="17936"/>
                  </a:lnTo>
                  <a:cubicBezTo>
                    <a:pt x="15883" y="18523"/>
                    <a:pt x="15603" y="19326"/>
                    <a:pt x="15677" y="20136"/>
                  </a:cubicBezTo>
                  <a:lnTo>
                    <a:pt x="15721" y="20627"/>
                  </a:lnTo>
                  <a:cubicBezTo>
                    <a:pt x="15722" y="20647"/>
                    <a:pt x="15726" y="20669"/>
                    <a:pt x="15728" y="20688"/>
                  </a:cubicBezTo>
                  <a:cubicBezTo>
                    <a:pt x="14861" y="20999"/>
                    <a:pt x="14119" y="21603"/>
                    <a:pt x="13634" y="22419"/>
                  </a:cubicBezTo>
                  <a:cubicBezTo>
                    <a:pt x="12303" y="23934"/>
                    <a:pt x="12249" y="25504"/>
                    <a:pt x="12339" y="26413"/>
                  </a:cubicBezTo>
                  <a:cubicBezTo>
                    <a:pt x="12138" y="26912"/>
                    <a:pt x="12001" y="27440"/>
                    <a:pt x="11939" y="27962"/>
                  </a:cubicBezTo>
                  <a:cubicBezTo>
                    <a:pt x="11593" y="28624"/>
                    <a:pt x="11330" y="29274"/>
                    <a:pt x="11094" y="29856"/>
                  </a:cubicBezTo>
                  <a:cubicBezTo>
                    <a:pt x="11094" y="29856"/>
                    <a:pt x="11048" y="29970"/>
                    <a:pt x="11038" y="29995"/>
                  </a:cubicBezTo>
                  <a:cubicBezTo>
                    <a:pt x="10304" y="30657"/>
                    <a:pt x="9153" y="31886"/>
                    <a:pt x="8976" y="33783"/>
                  </a:cubicBezTo>
                  <a:lnTo>
                    <a:pt x="8968" y="33846"/>
                  </a:lnTo>
                  <a:cubicBezTo>
                    <a:pt x="8962" y="33894"/>
                    <a:pt x="8958" y="33941"/>
                    <a:pt x="8955" y="33989"/>
                  </a:cubicBezTo>
                  <a:cubicBezTo>
                    <a:pt x="8649" y="34276"/>
                    <a:pt x="8408" y="34633"/>
                    <a:pt x="8256" y="35026"/>
                  </a:cubicBezTo>
                  <a:lnTo>
                    <a:pt x="8164" y="35266"/>
                  </a:lnTo>
                  <a:cubicBezTo>
                    <a:pt x="7721" y="36410"/>
                    <a:pt x="7606" y="37342"/>
                    <a:pt x="7582" y="38039"/>
                  </a:cubicBezTo>
                  <a:lnTo>
                    <a:pt x="7486" y="38101"/>
                  </a:lnTo>
                  <a:cubicBezTo>
                    <a:pt x="7230" y="38267"/>
                    <a:pt x="7004" y="38472"/>
                    <a:pt x="6815" y="38711"/>
                  </a:cubicBezTo>
                  <a:cubicBezTo>
                    <a:pt x="6749" y="38746"/>
                    <a:pt x="6638" y="38800"/>
                    <a:pt x="6462" y="38873"/>
                  </a:cubicBezTo>
                  <a:cubicBezTo>
                    <a:pt x="6429" y="38866"/>
                    <a:pt x="6266" y="38832"/>
                    <a:pt x="6242" y="38826"/>
                  </a:cubicBezTo>
                  <a:lnTo>
                    <a:pt x="5361" y="38505"/>
                  </a:lnTo>
                  <a:cubicBezTo>
                    <a:pt x="5051" y="38391"/>
                    <a:pt x="4726" y="38334"/>
                    <a:pt x="4397" y="38334"/>
                  </a:cubicBezTo>
                  <a:cubicBezTo>
                    <a:pt x="3229" y="38334"/>
                    <a:pt x="2199" y="39037"/>
                    <a:pt x="1774" y="40124"/>
                  </a:cubicBezTo>
                  <a:lnTo>
                    <a:pt x="1582" y="40614"/>
                  </a:lnTo>
                  <a:cubicBezTo>
                    <a:pt x="993" y="41279"/>
                    <a:pt x="635" y="42093"/>
                    <a:pt x="534" y="43004"/>
                  </a:cubicBezTo>
                  <a:cubicBezTo>
                    <a:pt x="1" y="44480"/>
                    <a:pt x="227" y="46207"/>
                    <a:pt x="1174" y="47795"/>
                  </a:cubicBezTo>
                  <a:lnTo>
                    <a:pt x="1440" y="48241"/>
                  </a:lnTo>
                  <a:cubicBezTo>
                    <a:pt x="1103" y="49117"/>
                    <a:pt x="1217" y="50132"/>
                    <a:pt x="1788" y="50918"/>
                  </a:cubicBezTo>
                  <a:cubicBezTo>
                    <a:pt x="2316" y="51642"/>
                    <a:pt x="3167" y="52075"/>
                    <a:pt x="4063" y="52075"/>
                  </a:cubicBezTo>
                  <a:lnTo>
                    <a:pt x="4064" y="52075"/>
                  </a:lnTo>
                  <a:cubicBezTo>
                    <a:pt x="4396" y="52075"/>
                    <a:pt x="4721" y="52017"/>
                    <a:pt x="5031" y="51904"/>
                  </a:cubicBezTo>
                  <a:lnTo>
                    <a:pt x="8583" y="50604"/>
                  </a:lnTo>
                  <a:cubicBezTo>
                    <a:pt x="8827" y="50516"/>
                    <a:pt x="9293" y="50380"/>
                    <a:pt x="9748" y="50248"/>
                  </a:cubicBezTo>
                  <a:cubicBezTo>
                    <a:pt x="10570" y="50010"/>
                    <a:pt x="11420" y="49764"/>
                    <a:pt x="12104" y="49466"/>
                  </a:cubicBezTo>
                  <a:lnTo>
                    <a:pt x="12254" y="49401"/>
                  </a:lnTo>
                  <a:cubicBezTo>
                    <a:pt x="12513" y="49289"/>
                    <a:pt x="12751" y="49139"/>
                    <a:pt x="12967" y="48954"/>
                  </a:cubicBezTo>
                  <a:lnTo>
                    <a:pt x="12980" y="48942"/>
                  </a:lnTo>
                  <a:cubicBezTo>
                    <a:pt x="13042" y="48908"/>
                    <a:pt x="13150" y="48849"/>
                    <a:pt x="13344" y="48748"/>
                  </a:cubicBezTo>
                  <a:cubicBezTo>
                    <a:pt x="13501" y="48666"/>
                    <a:pt x="13650" y="48588"/>
                    <a:pt x="13799" y="48506"/>
                  </a:cubicBezTo>
                  <a:cubicBezTo>
                    <a:pt x="13807" y="48500"/>
                    <a:pt x="13872" y="48463"/>
                    <a:pt x="13872" y="48463"/>
                  </a:cubicBezTo>
                  <a:cubicBezTo>
                    <a:pt x="14424" y="48136"/>
                    <a:pt x="14828" y="47764"/>
                    <a:pt x="15126" y="47490"/>
                  </a:cubicBezTo>
                  <a:cubicBezTo>
                    <a:pt x="15141" y="47477"/>
                    <a:pt x="15160" y="47459"/>
                    <a:pt x="15179" y="47441"/>
                  </a:cubicBezTo>
                  <a:cubicBezTo>
                    <a:pt x="15497" y="47281"/>
                    <a:pt x="15779" y="47063"/>
                    <a:pt x="16015" y="46795"/>
                  </a:cubicBezTo>
                  <a:lnTo>
                    <a:pt x="16160" y="46632"/>
                  </a:lnTo>
                  <a:cubicBezTo>
                    <a:pt x="16203" y="46584"/>
                    <a:pt x="16260" y="46526"/>
                    <a:pt x="16324" y="46460"/>
                  </a:cubicBezTo>
                  <a:lnTo>
                    <a:pt x="16379" y="46405"/>
                  </a:lnTo>
                  <a:cubicBezTo>
                    <a:pt x="16676" y="46099"/>
                    <a:pt x="16985" y="45777"/>
                    <a:pt x="17274" y="45433"/>
                  </a:cubicBezTo>
                  <a:cubicBezTo>
                    <a:pt x="17329" y="45419"/>
                    <a:pt x="17384" y="45404"/>
                    <a:pt x="17437" y="45392"/>
                  </a:cubicBezTo>
                  <a:cubicBezTo>
                    <a:pt x="17974" y="45340"/>
                    <a:pt x="18690" y="45198"/>
                    <a:pt x="19422" y="44837"/>
                  </a:cubicBezTo>
                  <a:cubicBezTo>
                    <a:pt x="20326" y="44725"/>
                    <a:pt x="21170" y="44357"/>
                    <a:pt x="21886" y="43763"/>
                  </a:cubicBezTo>
                  <a:cubicBezTo>
                    <a:pt x="22162" y="43535"/>
                    <a:pt x="23081" y="42731"/>
                    <a:pt x="23710" y="41642"/>
                  </a:cubicBezTo>
                  <a:cubicBezTo>
                    <a:pt x="23977" y="41290"/>
                    <a:pt x="24213" y="40884"/>
                    <a:pt x="24402" y="40454"/>
                  </a:cubicBezTo>
                  <a:cubicBezTo>
                    <a:pt x="24955" y="40029"/>
                    <a:pt x="25339" y="39406"/>
                    <a:pt x="25463" y="38712"/>
                  </a:cubicBezTo>
                  <a:lnTo>
                    <a:pt x="25714" y="37300"/>
                  </a:lnTo>
                  <a:cubicBezTo>
                    <a:pt x="26621" y="36434"/>
                    <a:pt x="26838" y="35065"/>
                    <a:pt x="26265" y="33961"/>
                  </a:cubicBezTo>
                  <a:cubicBezTo>
                    <a:pt x="26210" y="33748"/>
                    <a:pt x="26131" y="33543"/>
                    <a:pt x="26025" y="33346"/>
                  </a:cubicBezTo>
                  <a:lnTo>
                    <a:pt x="26002" y="33301"/>
                  </a:lnTo>
                  <a:cubicBezTo>
                    <a:pt x="26155" y="32879"/>
                    <a:pt x="26257" y="32484"/>
                    <a:pt x="26322" y="32186"/>
                  </a:cubicBezTo>
                  <a:cubicBezTo>
                    <a:pt x="26365" y="32100"/>
                    <a:pt x="26397" y="32031"/>
                    <a:pt x="26414" y="31992"/>
                  </a:cubicBezTo>
                  <a:lnTo>
                    <a:pt x="26636" y="31493"/>
                  </a:lnTo>
                  <a:cubicBezTo>
                    <a:pt x="26938" y="30814"/>
                    <a:pt x="26955" y="30045"/>
                    <a:pt x="26698" y="29360"/>
                  </a:cubicBezTo>
                  <a:cubicBezTo>
                    <a:pt x="26713" y="28659"/>
                    <a:pt x="26624" y="28038"/>
                    <a:pt x="26557" y="27559"/>
                  </a:cubicBezTo>
                  <a:cubicBezTo>
                    <a:pt x="26535" y="27413"/>
                    <a:pt x="26498" y="27150"/>
                    <a:pt x="26492" y="27037"/>
                  </a:cubicBezTo>
                  <a:cubicBezTo>
                    <a:pt x="26492" y="27037"/>
                    <a:pt x="26496" y="26991"/>
                    <a:pt x="26497" y="26983"/>
                  </a:cubicBezTo>
                  <a:cubicBezTo>
                    <a:pt x="26500" y="26938"/>
                    <a:pt x="26505" y="26885"/>
                    <a:pt x="26508" y="26828"/>
                  </a:cubicBezTo>
                  <a:cubicBezTo>
                    <a:pt x="26795" y="26457"/>
                    <a:pt x="26993" y="26020"/>
                    <a:pt x="27068" y="25546"/>
                  </a:cubicBezTo>
                  <a:lnTo>
                    <a:pt x="27186" y="24806"/>
                  </a:lnTo>
                  <a:cubicBezTo>
                    <a:pt x="27709" y="25586"/>
                    <a:pt x="28582" y="26052"/>
                    <a:pt x="29523" y="26052"/>
                  </a:cubicBezTo>
                  <a:cubicBezTo>
                    <a:pt x="29799" y="26052"/>
                    <a:pt x="30072" y="26011"/>
                    <a:pt x="30336" y="25931"/>
                  </a:cubicBezTo>
                  <a:cubicBezTo>
                    <a:pt x="31534" y="25570"/>
                    <a:pt x="32339" y="24487"/>
                    <a:pt x="32339" y="23236"/>
                  </a:cubicBezTo>
                  <a:lnTo>
                    <a:pt x="32339" y="22456"/>
                  </a:lnTo>
                  <a:cubicBezTo>
                    <a:pt x="32802" y="22167"/>
                    <a:pt x="33171" y="21752"/>
                    <a:pt x="33401" y="21264"/>
                  </a:cubicBezTo>
                  <a:lnTo>
                    <a:pt x="34758" y="20598"/>
                  </a:lnTo>
                  <a:cubicBezTo>
                    <a:pt x="35622" y="20173"/>
                    <a:pt x="36204" y="19349"/>
                    <a:pt x="36314" y="18392"/>
                  </a:cubicBezTo>
                  <a:cubicBezTo>
                    <a:pt x="36408" y="17570"/>
                    <a:pt x="36141" y="16764"/>
                    <a:pt x="35591" y="16166"/>
                  </a:cubicBezTo>
                  <a:cubicBezTo>
                    <a:pt x="35653" y="15938"/>
                    <a:pt x="35719" y="15673"/>
                    <a:pt x="35771" y="15376"/>
                  </a:cubicBezTo>
                  <a:cubicBezTo>
                    <a:pt x="36296" y="14655"/>
                    <a:pt x="36568" y="13791"/>
                    <a:pt x="36569" y="12842"/>
                  </a:cubicBezTo>
                  <a:cubicBezTo>
                    <a:pt x="36595" y="12704"/>
                    <a:pt x="36611" y="12562"/>
                    <a:pt x="36616" y="12422"/>
                  </a:cubicBezTo>
                  <a:lnTo>
                    <a:pt x="36632" y="12008"/>
                  </a:lnTo>
                  <a:cubicBezTo>
                    <a:pt x="36667" y="11032"/>
                    <a:pt x="36446" y="9560"/>
                    <a:pt x="35721" y="8356"/>
                  </a:cubicBezTo>
                  <a:lnTo>
                    <a:pt x="35316" y="7683"/>
                  </a:lnTo>
                  <a:cubicBezTo>
                    <a:pt x="35294" y="7647"/>
                    <a:pt x="35272" y="7612"/>
                    <a:pt x="35250" y="7578"/>
                  </a:cubicBezTo>
                  <a:cubicBezTo>
                    <a:pt x="35104" y="7326"/>
                    <a:pt x="34919" y="7102"/>
                    <a:pt x="34707" y="6907"/>
                  </a:cubicBezTo>
                  <a:cubicBezTo>
                    <a:pt x="35159" y="5490"/>
                    <a:pt x="34972" y="4341"/>
                    <a:pt x="34687" y="3569"/>
                  </a:cubicBezTo>
                  <a:cubicBezTo>
                    <a:pt x="33978" y="1640"/>
                    <a:pt x="32340" y="796"/>
                    <a:pt x="31169" y="329"/>
                  </a:cubicBezTo>
                  <a:lnTo>
                    <a:pt x="30847" y="201"/>
                  </a:lnTo>
                  <a:cubicBezTo>
                    <a:pt x="30514" y="68"/>
                    <a:pt x="30163" y="0"/>
                    <a:pt x="29804" y="0"/>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9"/>
            <p:cNvSpPr/>
            <p:nvPr/>
          </p:nvSpPr>
          <p:spPr>
            <a:xfrm>
              <a:off x="6060868" y="3686256"/>
              <a:ext cx="1361267" cy="1996656"/>
            </a:xfrm>
            <a:custGeom>
              <a:avLst/>
              <a:gdLst/>
              <a:ahLst/>
              <a:cxnLst/>
              <a:rect l="l" t="t" r="r" b="b"/>
              <a:pathLst>
                <a:path w="33141" h="48610" extrusionOk="0">
                  <a:moveTo>
                    <a:pt x="28020" y="0"/>
                  </a:moveTo>
                  <a:cubicBezTo>
                    <a:pt x="27933" y="0"/>
                    <a:pt x="27847" y="10"/>
                    <a:pt x="27762" y="31"/>
                  </a:cubicBezTo>
                  <a:lnTo>
                    <a:pt x="27425" y="114"/>
                  </a:lnTo>
                  <a:cubicBezTo>
                    <a:pt x="26421" y="359"/>
                    <a:pt x="25469" y="996"/>
                    <a:pt x="24881" y="1814"/>
                  </a:cubicBezTo>
                  <a:lnTo>
                    <a:pt x="24829" y="1887"/>
                  </a:lnTo>
                  <a:cubicBezTo>
                    <a:pt x="24793" y="1936"/>
                    <a:pt x="24762" y="1988"/>
                    <a:pt x="24735" y="2042"/>
                  </a:cubicBezTo>
                  <a:lnTo>
                    <a:pt x="24696" y="2124"/>
                  </a:lnTo>
                  <a:cubicBezTo>
                    <a:pt x="24332" y="2864"/>
                    <a:pt x="24102" y="4012"/>
                    <a:pt x="24454" y="5106"/>
                  </a:cubicBezTo>
                  <a:lnTo>
                    <a:pt x="24002" y="5924"/>
                  </a:lnTo>
                  <a:cubicBezTo>
                    <a:pt x="23851" y="6199"/>
                    <a:pt x="23826" y="6523"/>
                    <a:pt x="23931" y="6814"/>
                  </a:cubicBezTo>
                  <a:cubicBezTo>
                    <a:pt x="23818" y="7132"/>
                    <a:pt x="23858" y="7485"/>
                    <a:pt x="24043" y="7769"/>
                  </a:cubicBezTo>
                  <a:lnTo>
                    <a:pt x="23720" y="8871"/>
                  </a:lnTo>
                  <a:lnTo>
                    <a:pt x="23387" y="8889"/>
                  </a:lnTo>
                  <a:cubicBezTo>
                    <a:pt x="23067" y="8905"/>
                    <a:pt x="22770" y="9063"/>
                    <a:pt x="22577" y="9320"/>
                  </a:cubicBezTo>
                  <a:lnTo>
                    <a:pt x="22299" y="9690"/>
                  </a:lnTo>
                  <a:cubicBezTo>
                    <a:pt x="22285" y="9699"/>
                    <a:pt x="22271" y="9707"/>
                    <a:pt x="22258" y="9717"/>
                  </a:cubicBezTo>
                  <a:lnTo>
                    <a:pt x="22111" y="9816"/>
                  </a:lnTo>
                  <a:cubicBezTo>
                    <a:pt x="22044" y="9862"/>
                    <a:pt x="21983" y="9906"/>
                    <a:pt x="21925" y="9952"/>
                  </a:cubicBezTo>
                  <a:cubicBezTo>
                    <a:pt x="21842" y="9931"/>
                    <a:pt x="21758" y="9922"/>
                    <a:pt x="21672" y="9922"/>
                  </a:cubicBezTo>
                  <a:cubicBezTo>
                    <a:pt x="21476" y="9922"/>
                    <a:pt x="21281" y="9975"/>
                    <a:pt x="21109" y="10080"/>
                  </a:cubicBezTo>
                  <a:lnTo>
                    <a:pt x="20618" y="10379"/>
                  </a:lnTo>
                  <a:cubicBezTo>
                    <a:pt x="19064" y="11328"/>
                    <a:pt x="17888" y="12572"/>
                    <a:pt x="17216" y="13976"/>
                  </a:cubicBezTo>
                  <a:lnTo>
                    <a:pt x="17143" y="14130"/>
                  </a:lnTo>
                  <a:lnTo>
                    <a:pt x="16782" y="14377"/>
                  </a:lnTo>
                  <a:cubicBezTo>
                    <a:pt x="16310" y="14700"/>
                    <a:pt x="16170" y="15334"/>
                    <a:pt x="16463" y="15825"/>
                  </a:cubicBezTo>
                  <a:lnTo>
                    <a:pt x="16655" y="16148"/>
                  </a:lnTo>
                  <a:cubicBezTo>
                    <a:pt x="16544" y="16311"/>
                    <a:pt x="16477" y="16506"/>
                    <a:pt x="16470" y="16715"/>
                  </a:cubicBezTo>
                  <a:lnTo>
                    <a:pt x="16466" y="16817"/>
                  </a:lnTo>
                  <a:cubicBezTo>
                    <a:pt x="16427" y="16858"/>
                    <a:pt x="16254" y="17044"/>
                    <a:pt x="16254" y="17044"/>
                  </a:cubicBezTo>
                  <a:lnTo>
                    <a:pt x="15913" y="17400"/>
                  </a:lnTo>
                  <a:cubicBezTo>
                    <a:pt x="15697" y="17627"/>
                    <a:pt x="15589" y="17935"/>
                    <a:pt x="15617" y="18246"/>
                  </a:cubicBezTo>
                  <a:lnTo>
                    <a:pt x="15662" y="18737"/>
                  </a:lnTo>
                  <a:cubicBezTo>
                    <a:pt x="15689" y="19028"/>
                    <a:pt x="15756" y="19540"/>
                    <a:pt x="15916" y="20127"/>
                  </a:cubicBezTo>
                  <a:cubicBezTo>
                    <a:pt x="15727" y="20212"/>
                    <a:pt x="15545" y="20320"/>
                    <a:pt x="15366" y="20454"/>
                  </a:cubicBezTo>
                  <a:cubicBezTo>
                    <a:pt x="15344" y="20454"/>
                    <a:pt x="15322" y="20453"/>
                    <a:pt x="15301" y="20453"/>
                  </a:cubicBezTo>
                  <a:cubicBezTo>
                    <a:pt x="14422" y="20453"/>
                    <a:pt x="13662" y="20927"/>
                    <a:pt x="13267" y="21704"/>
                  </a:cubicBezTo>
                  <a:cubicBezTo>
                    <a:pt x="12021" y="23019"/>
                    <a:pt x="12241" y="24353"/>
                    <a:pt x="12340" y="24942"/>
                  </a:cubicBezTo>
                  <a:cubicBezTo>
                    <a:pt x="12091" y="25416"/>
                    <a:pt x="11877" y="26055"/>
                    <a:pt x="11850" y="26736"/>
                  </a:cubicBezTo>
                  <a:cubicBezTo>
                    <a:pt x="11465" y="27417"/>
                    <a:pt x="11187" y="28105"/>
                    <a:pt x="10916" y="28775"/>
                  </a:cubicBezTo>
                  <a:cubicBezTo>
                    <a:pt x="10843" y="28954"/>
                    <a:pt x="10773" y="29128"/>
                    <a:pt x="10702" y="29298"/>
                  </a:cubicBezTo>
                  <a:cubicBezTo>
                    <a:pt x="10040" y="29865"/>
                    <a:pt x="9044" y="30778"/>
                    <a:pt x="8914" y="32231"/>
                  </a:cubicBezTo>
                  <a:lnTo>
                    <a:pt x="8905" y="32315"/>
                  </a:lnTo>
                  <a:cubicBezTo>
                    <a:pt x="8897" y="32389"/>
                    <a:pt x="8896" y="32464"/>
                    <a:pt x="8902" y="32538"/>
                  </a:cubicBezTo>
                  <a:cubicBezTo>
                    <a:pt x="8893" y="32574"/>
                    <a:pt x="8883" y="32612"/>
                    <a:pt x="8875" y="32643"/>
                  </a:cubicBezTo>
                  <a:cubicBezTo>
                    <a:pt x="8839" y="32785"/>
                    <a:pt x="8795" y="32961"/>
                    <a:pt x="8759" y="33162"/>
                  </a:cubicBezTo>
                  <a:cubicBezTo>
                    <a:pt x="8671" y="33237"/>
                    <a:pt x="8597" y="33301"/>
                    <a:pt x="8558" y="33336"/>
                  </a:cubicBezTo>
                  <a:lnTo>
                    <a:pt x="8370" y="33509"/>
                  </a:lnTo>
                  <a:cubicBezTo>
                    <a:pt x="8245" y="33621"/>
                    <a:pt x="8149" y="33762"/>
                    <a:pt x="8088" y="33919"/>
                  </a:cubicBezTo>
                  <a:lnTo>
                    <a:pt x="7995" y="34159"/>
                  </a:lnTo>
                  <a:cubicBezTo>
                    <a:pt x="7500" y="35441"/>
                    <a:pt x="7518" y="36374"/>
                    <a:pt x="7530" y="36991"/>
                  </a:cubicBezTo>
                  <a:cubicBezTo>
                    <a:pt x="7531" y="37056"/>
                    <a:pt x="7532" y="37132"/>
                    <a:pt x="7531" y="37186"/>
                  </a:cubicBezTo>
                  <a:cubicBezTo>
                    <a:pt x="7460" y="37258"/>
                    <a:pt x="7274" y="37413"/>
                    <a:pt x="6795" y="37724"/>
                  </a:cubicBezTo>
                  <a:lnTo>
                    <a:pt x="6645" y="37822"/>
                  </a:lnTo>
                  <a:cubicBezTo>
                    <a:pt x="6545" y="37888"/>
                    <a:pt x="6457" y="37969"/>
                    <a:pt x="6383" y="38063"/>
                  </a:cubicBezTo>
                  <a:lnTo>
                    <a:pt x="6272" y="38204"/>
                  </a:lnTo>
                  <a:cubicBezTo>
                    <a:pt x="6199" y="38297"/>
                    <a:pt x="5920" y="38544"/>
                    <a:pt x="4898" y="38911"/>
                  </a:cubicBezTo>
                  <a:cubicBezTo>
                    <a:pt x="4802" y="38900"/>
                    <a:pt x="4704" y="38894"/>
                    <a:pt x="4606" y="38894"/>
                  </a:cubicBezTo>
                  <a:cubicBezTo>
                    <a:pt x="4596" y="38894"/>
                    <a:pt x="4585" y="38894"/>
                    <a:pt x="4575" y="38895"/>
                  </a:cubicBezTo>
                  <a:cubicBezTo>
                    <a:pt x="4450" y="38864"/>
                    <a:pt x="4328" y="38838"/>
                    <a:pt x="4216" y="38814"/>
                  </a:cubicBezTo>
                  <a:cubicBezTo>
                    <a:pt x="4132" y="38795"/>
                    <a:pt x="4023" y="38773"/>
                    <a:pt x="3955" y="38754"/>
                  </a:cubicBezTo>
                  <a:lnTo>
                    <a:pt x="2982" y="38399"/>
                  </a:lnTo>
                  <a:cubicBezTo>
                    <a:pt x="2861" y="38356"/>
                    <a:pt x="2736" y="38334"/>
                    <a:pt x="2612" y="38334"/>
                  </a:cubicBezTo>
                  <a:cubicBezTo>
                    <a:pt x="2178" y="38334"/>
                    <a:pt x="1770" y="38596"/>
                    <a:pt x="1603" y="39023"/>
                  </a:cubicBezTo>
                  <a:lnTo>
                    <a:pt x="1284" y="39839"/>
                  </a:lnTo>
                  <a:cubicBezTo>
                    <a:pt x="761" y="40320"/>
                    <a:pt x="488" y="40924"/>
                    <a:pt x="456" y="41669"/>
                  </a:cubicBezTo>
                  <a:cubicBezTo>
                    <a:pt x="1" y="42693"/>
                    <a:pt x="149" y="43951"/>
                    <a:pt x="878" y="45175"/>
                  </a:cubicBezTo>
                  <a:lnTo>
                    <a:pt x="1324" y="45924"/>
                  </a:lnTo>
                  <a:cubicBezTo>
                    <a:pt x="1443" y="46122"/>
                    <a:pt x="1617" y="46271"/>
                    <a:pt x="1817" y="46359"/>
                  </a:cubicBezTo>
                  <a:lnTo>
                    <a:pt x="1425" y="46861"/>
                  </a:lnTo>
                  <a:cubicBezTo>
                    <a:pt x="1129" y="47242"/>
                    <a:pt x="1119" y="47773"/>
                    <a:pt x="1404" y="48164"/>
                  </a:cubicBezTo>
                  <a:cubicBezTo>
                    <a:pt x="1612" y="48450"/>
                    <a:pt x="1941" y="48610"/>
                    <a:pt x="2279" y="48610"/>
                  </a:cubicBezTo>
                  <a:cubicBezTo>
                    <a:pt x="2403" y="48610"/>
                    <a:pt x="2529" y="48589"/>
                    <a:pt x="2651" y="48544"/>
                  </a:cubicBezTo>
                  <a:lnTo>
                    <a:pt x="6205" y="47244"/>
                  </a:lnTo>
                  <a:cubicBezTo>
                    <a:pt x="6505" y="47134"/>
                    <a:pt x="6975" y="46998"/>
                    <a:pt x="7481" y="46852"/>
                  </a:cubicBezTo>
                  <a:cubicBezTo>
                    <a:pt x="8251" y="46629"/>
                    <a:pt x="9047" y="46399"/>
                    <a:pt x="9629" y="46145"/>
                  </a:cubicBezTo>
                  <a:lnTo>
                    <a:pt x="9778" y="46080"/>
                  </a:lnTo>
                  <a:cubicBezTo>
                    <a:pt x="9877" y="46036"/>
                    <a:pt x="9969" y="45979"/>
                    <a:pt x="10051" y="45909"/>
                  </a:cubicBezTo>
                  <a:lnTo>
                    <a:pt x="10164" y="45811"/>
                  </a:lnTo>
                  <a:cubicBezTo>
                    <a:pt x="10260" y="45738"/>
                    <a:pt x="10608" y="45557"/>
                    <a:pt x="10759" y="45479"/>
                  </a:cubicBezTo>
                  <a:cubicBezTo>
                    <a:pt x="10901" y="45405"/>
                    <a:pt x="11035" y="45334"/>
                    <a:pt x="11169" y="45260"/>
                  </a:cubicBezTo>
                  <a:lnTo>
                    <a:pt x="11203" y="45241"/>
                  </a:lnTo>
                  <a:cubicBezTo>
                    <a:pt x="11599" y="45005"/>
                    <a:pt x="11913" y="44717"/>
                    <a:pt x="12167" y="44483"/>
                  </a:cubicBezTo>
                  <a:cubicBezTo>
                    <a:pt x="12239" y="44417"/>
                    <a:pt x="12367" y="44300"/>
                    <a:pt x="12435" y="44246"/>
                  </a:cubicBezTo>
                  <a:lnTo>
                    <a:pt x="12581" y="44177"/>
                  </a:lnTo>
                  <a:cubicBezTo>
                    <a:pt x="12715" y="44115"/>
                    <a:pt x="12834" y="44025"/>
                    <a:pt x="12932" y="43915"/>
                  </a:cubicBezTo>
                  <a:lnTo>
                    <a:pt x="13080" y="43748"/>
                  </a:lnTo>
                  <a:cubicBezTo>
                    <a:pt x="13143" y="43677"/>
                    <a:pt x="13228" y="43591"/>
                    <a:pt x="13324" y="43492"/>
                  </a:cubicBezTo>
                  <a:lnTo>
                    <a:pt x="13353" y="43463"/>
                  </a:lnTo>
                  <a:cubicBezTo>
                    <a:pt x="13772" y="43034"/>
                    <a:pt x="14174" y="42609"/>
                    <a:pt x="14494" y="42162"/>
                  </a:cubicBezTo>
                  <a:cubicBezTo>
                    <a:pt x="14678" y="42120"/>
                    <a:pt x="14853" y="42075"/>
                    <a:pt x="15024" y="42031"/>
                  </a:cubicBezTo>
                  <a:cubicBezTo>
                    <a:pt x="15146" y="42000"/>
                    <a:pt x="15263" y="41968"/>
                    <a:pt x="15375" y="41943"/>
                  </a:cubicBezTo>
                  <a:cubicBezTo>
                    <a:pt x="15754" y="41917"/>
                    <a:pt x="16463" y="41812"/>
                    <a:pt x="17134" y="41407"/>
                  </a:cubicBezTo>
                  <a:cubicBezTo>
                    <a:pt x="17825" y="41387"/>
                    <a:pt x="18453" y="41147"/>
                    <a:pt x="18999" y="40693"/>
                  </a:cubicBezTo>
                  <a:cubicBezTo>
                    <a:pt x="19165" y="40555"/>
                    <a:pt x="19989" y="39849"/>
                    <a:pt x="20480" y="38946"/>
                  </a:cubicBezTo>
                  <a:cubicBezTo>
                    <a:pt x="20827" y="38518"/>
                    <a:pt x="21074" y="37991"/>
                    <a:pt x="21216" y="37523"/>
                  </a:cubicBezTo>
                  <a:cubicBezTo>
                    <a:pt x="21278" y="37506"/>
                    <a:pt x="21338" y="37482"/>
                    <a:pt x="21395" y="37453"/>
                  </a:cubicBezTo>
                  <a:cubicBezTo>
                    <a:pt x="21699" y="37298"/>
                    <a:pt x="21913" y="37011"/>
                    <a:pt x="21973" y="36676"/>
                  </a:cubicBezTo>
                  <a:lnTo>
                    <a:pt x="22225" y="35255"/>
                  </a:lnTo>
                  <a:cubicBezTo>
                    <a:pt x="22240" y="35176"/>
                    <a:pt x="22256" y="35055"/>
                    <a:pt x="22276" y="34905"/>
                  </a:cubicBezTo>
                  <a:cubicBezTo>
                    <a:pt x="22283" y="34855"/>
                    <a:pt x="22296" y="34758"/>
                    <a:pt x="22311" y="34654"/>
                  </a:cubicBezTo>
                  <a:lnTo>
                    <a:pt x="22660" y="34378"/>
                  </a:lnTo>
                  <a:cubicBezTo>
                    <a:pt x="23125" y="34009"/>
                    <a:pt x="23205" y="33332"/>
                    <a:pt x="22840" y="32863"/>
                  </a:cubicBezTo>
                  <a:lnTo>
                    <a:pt x="22834" y="32857"/>
                  </a:lnTo>
                  <a:cubicBezTo>
                    <a:pt x="22824" y="32709"/>
                    <a:pt x="22783" y="32562"/>
                    <a:pt x="22711" y="32426"/>
                  </a:cubicBezTo>
                  <a:lnTo>
                    <a:pt x="22491" y="32011"/>
                  </a:lnTo>
                  <a:cubicBezTo>
                    <a:pt x="22488" y="31999"/>
                    <a:pt x="22486" y="31987"/>
                    <a:pt x="22482" y="31976"/>
                  </a:cubicBezTo>
                  <a:cubicBezTo>
                    <a:pt x="22452" y="31856"/>
                    <a:pt x="22418" y="31715"/>
                    <a:pt x="22368" y="31561"/>
                  </a:cubicBezTo>
                  <a:cubicBezTo>
                    <a:pt x="22368" y="31544"/>
                    <a:pt x="22367" y="31528"/>
                    <a:pt x="22367" y="31511"/>
                  </a:cubicBezTo>
                  <a:cubicBezTo>
                    <a:pt x="22680" y="30860"/>
                    <a:pt x="22834" y="30157"/>
                    <a:pt x="22888" y="29876"/>
                  </a:cubicBezTo>
                  <a:cubicBezTo>
                    <a:pt x="22900" y="29850"/>
                    <a:pt x="22913" y="29827"/>
                    <a:pt x="22921" y="29810"/>
                  </a:cubicBezTo>
                  <a:cubicBezTo>
                    <a:pt x="22980" y="29697"/>
                    <a:pt x="23025" y="29603"/>
                    <a:pt x="23047" y="29555"/>
                  </a:cubicBezTo>
                  <a:lnTo>
                    <a:pt x="23269" y="29056"/>
                  </a:lnTo>
                  <a:cubicBezTo>
                    <a:pt x="23409" y="28740"/>
                    <a:pt x="23390" y="28374"/>
                    <a:pt x="23216" y="28073"/>
                  </a:cubicBezTo>
                  <a:lnTo>
                    <a:pt x="23160" y="27978"/>
                  </a:lnTo>
                  <a:cubicBezTo>
                    <a:pt x="23227" y="27272"/>
                    <a:pt x="23134" y="26616"/>
                    <a:pt x="23056" y="26072"/>
                  </a:cubicBezTo>
                  <a:cubicBezTo>
                    <a:pt x="23010" y="25746"/>
                    <a:pt x="22957" y="25376"/>
                    <a:pt x="22979" y="25177"/>
                  </a:cubicBezTo>
                  <a:lnTo>
                    <a:pt x="22984" y="25120"/>
                  </a:lnTo>
                  <a:cubicBezTo>
                    <a:pt x="22999" y="24936"/>
                    <a:pt x="23020" y="24659"/>
                    <a:pt x="22999" y="24333"/>
                  </a:cubicBezTo>
                  <a:cubicBezTo>
                    <a:pt x="23305" y="24176"/>
                    <a:pt x="23519" y="23883"/>
                    <a:pt x="23573" y="23541"/>
                  </a:cubicBezTo>
                  <a:lnTo>
                    <a:pt x="23807" y="22066"/>
                  </a:lnTo>
                  <a:cubicBezTo>
                    <a:pt x="23830" y="21925"/>
                    <a:pt x="23851" y="21817"/>
                    <a:pt x="23870" y="21737"/>
                  </a:cubicBezTo>
                  <a:cubicBezTo>
                    <a:pt x="24103" y="21559"/>
                    <a:pt x="24354" y="21316"/>
                    <a:pt x="24566" y="20975"/>
                  </a:cubicBezTo>
                  <a:cubicBezTo>
                    <a:pt x="24983" y="20920"/>
                    <a:pt x="25336" y="20782"/>
                    <a:pt x="25583" y="20687"/>
                  </a:cubicBezTo>
                  <a:cubicBezTo>
                    <a:pt x="25589" y="20685"/>
                    <a:pt x="25595" y="20682"/>
                    <a:pt x="25603" y="20680"/>
                  </a:cubicBezTo>
                  <a:lnTo>
                    <a:pt x="25898" y="20690"/>
                  </a:lnTo>
                  <a:lnTo>
                    <a:pt x="26836" y="22103"/>
                  </a:lnTo>
                  <a:cubicBezTo>
                    <a:pt x="27041" y="22410"/>
                    <a:pt x="27382" y="22587"/>
                    <a:pt x="27739" y="22587"/>
                  </a:cubicBezTo>
                  <a:cubicBezTo>
                    <a:pt x="27842" y="22587"/>
                    <a:pt x="27948" y="22571"/>
                    <a:pt x="28051" y="22540"/>
                  </a:cubicBezTo>
                  <a:cubicBezTo>
                    <a:pt x="28508" y="22403"/>
                    <a:pt x="28821" y="21981"/>
                    <a:pt x="28821" y="21504"/>
                  </a:cubicBezTo>
                  <a:lnTo>
                    <a:pt x="28821" y="19533"/>
                  </a:lnTo>
                  <a:lnTo>
                    <a:pt x="29377" y="19369"/>
                  </a:lnTo>
                  <a:cubicBezTo>
                    <a:pt x="29853" y="19228"/>
                    <a:pt x="30167" y="18784"/>
                    <a:pt x="30153" y="18297"/>
                  </a:cubicBezTo>
                  <a:cubicBezTo>
                    <a:pt x="30180" y="18285"/>
                    <a:pt x="30208" y="18273"/>
                    <a:pt x="30236" y="18261"/>
                  </a:cubicBezTo>
                  <a:cubicBezTo>
                    <a:pt x="30412" y="18185"/>
                    <a:pt x="30570" y="18115"/>
                    <a:pt x="30696" y="18054"/>
                  </a:cubicBezTo>
                  <a:lnTo>
                    <a:pt x="32210" y="17310"/>
                  </a:lnTo>
                  <a:cubicBezTo>
                    <a:pt x="32540" y="17147"/>
                    <a:pt x="32766" y="16829"/>
                    <a:pt x="32807" y="16462"/>
                  </a:cubicBezTo>
                  <a:cubicBezTo>
                    <a:pt x="32850" y="16096"/>
                    <a:pt x="32702" y="15733"/>
                    <a:pt x="32417" y="15500"/>
                  </a:cubicBezTo>
                  <a:lnTo>
                    <a:pt x="32133" y="15268"/>
                  </a:lnTo>
                  <a:cubicBezTo>
                    <a:pt x="32149" y="15104"/>
                    <a:pt x="32128" y="14939"/>
                    <a:pt x="32069" y="14781"/>
                  </a:cubicBezTo>
                  <a:lnTo>
                    <a:pt x="31984" y="14551"/>
                  </a:lnTo>
                  <a:cubicBezTo>
                    <a:pt x="32013" y="14425"/>
                    <a:pt x="32058" y="14261"/>
                    <a:pt x="32079" y="14184"/>
                  </a:cubicBezTo>
                  <a:cubicBezTo>
                    <a:pt x="32174" y="13838"/>
                    <a:pt x="32295" y="13400"/>
                    <a:pt x="32339" y="12913"/>
                  </a:cubicBezTo>
                  <a:cubicBezTo>
                    <a:pt x="32376" y="12875"/>
                    <a:pt x="32413" y="12838"/>
                    <a:pt x="32447" y="12798"/>
                  </a:cubicBezTo>
                  <a:cubicBezTo>
                    <a:pt x="33017" y="12149"/>
                    <a:pt x="33073" y="11403"/>
                    <a:pt x="33046" y="10924"/>
                  </a:cubicBezTo>
                  <a:cubicBezTo>
                    <a:pt x="33078" y="10828"/>
                    <a:pt x="33096" y="10728"/>
                    <a:pt x="33100" y="10625"/>
                  </a:cubicBezTo>
                  <a:lnTo>
                    <a:pt x="33116" y="10212"/>
                  </a:lnTo>
                  <a:cubicBezTo>
                    <a:pt x="33141" y="9519"/>
                    <a:pt x="32982" y="8396"/>
                    <a:pt x="32453" y="7516"/>
                  </a:cubicBezTo>
                  <a:lnTo>
                    <a:pt x="32050" y="6849"/>
                  </a:lnTo>
                  <a:cubicBezTo>
                    <a:pt x="32032" y="6818"/>
                    <a:pt x="32013" y="6789"/>
                    <a:pt x="31991" y="6761"/>
                  </a:cubicBezTo>
                  <a:cubicBezTo>
                    <a:pt x="31898" y="6577"/>
                    <a:pt x="31753" y="6424"/>
                    <a:pt x="31576" y="6319"/>
                  </a:cubicBezTo>
                  <a:lnTo>
                    <a:pt x="31501" y="6275"/>
                  </a:lnTo>
                  <a:cubicBezTo>
                    <a:pt x="31345" y="5972"/>
                    <a:pt x="31157" y="5685"/>
                    <a:pt x="30947" y="5424"/>
                  </a:cubicBezTo>
                  <a:cubicBezTo>
                    <a:pt x="31497" y="4345"/>
                    <a:pt x="31611" y="3340"/>
                    <a:pt x="31278" y="2435"/>
                  </a:cubicBezTo>
                  <a:cubicBezTo>
                    <a:pt x="30812" y="1170"/>
                    <a:pt x="29678" y="579"/>
                    <a:pt x="28743" y="205"/>
                  </a:cubicBezTo>
                  <a:lnTo>
                    <a:pt x="28421" y="77"/>
                  </a:lnTo>
                  <a:cubicBezTo>
                    <a:pt x="28293" y="26"/>
                    <a:pt x="28156" y="0"/>
                    <a:pt x="28020" y="0"/>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9"/>
            <p:cNvSpPr/>
            <p:nvPr/>
          </p:nvSpPr>
          <p:spPr>
            <a:xfrm>
              <a:off x="6107117" y="3730739"/>
              <a:ext cx="1270409" cy="1861930"/>
            </a:xfrm>
            <a:custGeom>
              <a:avLst/>
              <a:gdLst/>
              <a:ahLst/>
              <a:cxnLst/>
              <a:rect l="l" t="t" r="r" b="b"/>
              <a:pathLst>
                <a:path w="30929" h="45330" extrusionOk="0">
                  <a:moveTo>
                    <a:pt x="26894" y="0"/>
                  </a:moveTo>
                  <a:lnTo>
                    <a:pt x="26557" y="82"/>
                  </a:lnTo>
                  <a:cubicBezTo>
                    <a:pt x="25808" y="266"/>
                    <a:pt x="25070" y="757"/>
                    <a:pt x="24634" y="1364"/>
                  </a:cubicBezTo>
                  <a:lnTo>
                    <a:pt x="24582" y="1437"/>
                  </a:lnTo>
                  <a:lnTo>
                    <a:pt x="24541" y="1519"/>
                  </a:lnTo>
                  <a:cubicBezTo>
                    <a:pt x="24204" y="2205"/>
                    <a:pt x="24078" y="3253"/>
                    <a:pt x="24530" y="4089"/>
                  </a:cubicBezTo>
                  <a:lnTo>
                    <a:pt x="23825" y="5365"/>
                  </a:lnTo>
                  <a:lnTo>
                    <a:pt x="23990" y="5723"/>
                  </a:lnTo>
                  <a:lnTo>
                    <a:pt x="23826" y="6096"/>
                  </a:lnTo>
                  <a:lnTo>
                    <a:pt x="24102" y="6498"/>
                  </a:lnTo>
                  <a:lnTo>
                    <a:pt x="23566" y="8319"/>
                  </a:lnTo>
                  <a:lnTo>
                    <a:pt x="23857" y="8550"/>
                  </a:lnTo>
                  <a:cubicBezTo>
                    <a:pt x="23695" y="8597"/>
                    <a:pt x="23539" y="8650"/>
                    <a:pt x="23392" y="8700"/>
                  </a:cubicBezTo>
                  <a:cubicBezTo>
                    <a:pt x="23191" y="8769"/>
                    <a:pt x="22942" y="8855"/>
                    <a:pt x="22823" y="8861"/>
                  </a:cubicBezTo>
                  <a:lnTo>
                    <a:pt x="22317" y="8887"/>
                  </a:lnTo>
                  <a:lnTo>
                    <a:pt x="22013" y="9292"/>
                  </a:lnTo>
                  <a:cubicBezTo>
                    <a:pt x="21949" y="9377"/>
                    <a:pt x="21865" y="9465"/>
                    <a:pt x="21811" y="9511"/>
                  </a:cubicBezTo>
                  <a:lnTo>
                    <a:pt x="21738" y="9531"/>
                  </a:lnTo>
                  <a:lnTo>
                    <a:pt x="21591" y="9630"/>
                  </a:lnTo>
                  <a:cubicBezTo>
                    <a:pt x="21475" y="9709"/>
                    <a:pt x="21376" y="9796"/>
                    <a:pt x="21280" y="9880"/>
                  </a:cubicBezTo>
                  <a:cubicBezTo>
                    <a:pt x="21261" y="9898"/>
                    <a:pt x="21237" y="9919"/>
                    <a:pt x="21214" y="9940"/>
                  </a:cubicBezTo>
                  <a:lnTo>
                    <a:pt x="20725" y="10003"/>
                  </a:lnTo>
                  <a:lnTo>
                    <a:pt x="20547" y="9922"/>
                  </a:lnTo>
                  <a:lnTo>
                    <a:pt x="20057" y="10221"/>
                  </a:lnTo>
                  <a:cubicBezTo>
                    <a:pt x="18682" y="11060"/>
                    <a:pt x="17649" y="12147"/>
                    <a:pt x="17068" y="13361"/>
                  </a:cubicBezTo>
                  <a:lnTo>
                    <a:pt x="16944" y="13620"/>
                  </a:lnTo>
                  <a:lnTo>
                    <a:pt x="16951" y="13721"/>
                  </a:lnTo>
                  <a:lnTo>
                    <a:pt x="16267" y="14188"/>
                  </a:lnTo>
                  <a:lnTo>
                    <a:pt x="16788" y="15062"/>
                  </a:lnTo>
                  <a:cubicBezTo>
                    <a:pt x="16834" y="15141"/>
                    <a:pt x="16839" y="15388"/>
                    <a:pt x="16836" y="15598"/>
                  </a:cubicBezTo>
                  <a:lnTo>
                    <a:pt x="16426" y="15671"/>
                  </a:lnTo>
                  <a:lnTo>
                    <a:pt x="16407" y="16186"/>
                  </a:lnTo>
                  <a:cubicBezTo>
                    <a:pt x="16309" y="16285"/>
                    <a:pt x="16182" y="16420"/>
                    <a:pt x="16005" y="16608"/>
                  </a:cubicBezTo>
                  <a:lnTo>
                    <a:pt x="15911" y="16709"/>
                  </a:lnTo>
                  <a:lnTo>
                    <a:pt x="15570" y="17065"/>
                  </a:lnTo>
                  <a:lnTo>
                    <a:pt x="15615" y="17556"/>
                  </a:lnTo>
                  <a:cubicBezTo>
                    <a:pt x="15652" y="17971"/>
                    <a:pt x="15784" y="18911"/>
                    <a:pt x="16216" y="19786"/>
                  </a:cubicBezTo>
                  <a:lnTo>
                    <a:pt x="16050" y="19845"/>
                  </a:lnTo>
                  <a:cubicBezTo>
                    <a:pt x="15949" y="19882"/>
                    <a:pt x="15922" y="19883"/>
                    <a:pt x="15851" y="19888"/>
                  </a:cubicBezTo>
                  <a:cubicBezTo>
                    <a:pt x="15368" y="19916"/>
                    <a:pt x="15055" y="20075"/>
                    <a:pt x="14707" y="20390"/>
                  </a:cubicBezTo>
                  <a:cubicBezTo>
                    <a:pt x="14591" y="20408"/>
                    <a:pt x="14486" y="20436"/>
                    <a:pt x="14391" y="20470"/>
                  </a:cubicBezTo>
                  <a:cubicBezTo>
                    <a:pt x="14319" y="20459"/>
                    <a:pt x="14248" y="20453"/>
                    <a:pt x="14175" y="20453"/>
                  </a:cubicBezTo>
                  <a:cubicBezTo>
                    <a:pt x="13767" y="20453"/>
                    <a:pt x="13273" y="20661"/>
                    <a:pt x="13047" y="21246"/>
                  </a:cubicBezTo>
                  <a:cubicBezTo>
                    <a:pt x="12035" y="22217"/>
                    <a:pt x="12190" y="23133"/>
                    <a:pt x="12282" y="23686"/>
                  </a:cubicBezTo>
                  <a:cubicBezTo>
                    <a:pt x="12328" y="23957"/>
                    <a:pt x="12338" y="24047"/>
                    <a:pt x="12296" y="24149"/>
                  </a:cubicBezTo>
                  <a:cubicBezTo>
                    <a:pt x="12018" y="24574"/>
                    <a:pt x="11768" y="25273"/>
                    <a:pt x="11809" y="25945"/>
                  </a:cubicBezTo>
                  <a:cubicBezTo>
                    <a:pt x="11384" y="26640"/>
                    <a:pt x="11085" y="27379"/>
                    <a:pt x="10794" y="28098"/>
                  </a:cubicBezTo>
                  <a:cubicBezTo>
                    <a:pt x="10685" y="28367"/>
                    <a:pt x="10581" y="28624"/>
                    <a:pt x="10472" y="28874"/>
                  </a:cubicBezTo>
                  <a:cubicBezTo>
                    <a:pt x="10441" y="28901"/>
                    <a:pt x="10410" y="28927"/>
                    <a:pt x="10378" y="28955"/>
                  </a:cubicBezTo>
                  <a:cubicBezTo>
                    <a:pt x="9778" y="29465"/>
                    <a:pt x="8957" y="30163"/>
                    <a:pt x="8866" y="31257"/>
                  </a:cubicBezTo>
                  <a:lnTo>
                    <a:pt x="8855" y="31358"/>
                  </a:lnTo>
                  <a:lnTo>
                    <a:pt x="8872" y="31479"/>
                  </a:lnTo>
                  <a:cubicBezTo>
                    <a:pt x="8872" y="31539"/>
                    <a:pt x="8828" y="31712"/>
                    <a:pt x="8799" y="31827"/>
                  </a:cubicBezTo>
                  <a:cubicBezTo>
                    <a:pt x="8750" y="32021"/>
                    <a:pt x="8692" y="32243"/>
                    <a:pt x="8670" y="32489"/>
                  </a:cubicBezTo>
                  <a:cubicBezTo>
                    <a:pt x="8648" y="32534"/>
                    <a:pt x="8628" y="32578"/>
                    <a:pt x="8609" y="32621"/>
                  </a:cubicBezTo>
                  <a:cubicBezTo>
                    <a:pt x="8584" y="32657"/>
                    <a:pt x="8546" y="32710"/>
                    <a:pt x="8521" y="32745"/>
                  </a:cubicBezTo>
                  <a:cubicBezTo>
                    <a:pt x="8373" y="32870"/>
                    <a:pt x="8219" y="33002"/>
                    <a:pt x="8161" y="33054"/>
                  </a:cubicBezTo>
                  <a:lnTo>
                    <a:pt x="7972" y="33227"/>
                  </a:lnTo>
                  <a:lnTo>
                    <a:pt x="7879" y="33465"/>
                  </a:lnTo>
                  <a:cubicBezTo>
                    <a:pt x="7460" y="34548"/>
                    <a:pt x="7476" y="35322"/>
                    <a:pt x="7486" y="35887"/>
                  </a:cubicBezTo>
                  <a:cubicBezTo>
                    <a:pt x="7499" y="36543"/>
                    <a:pt x="7503" y="36739"/>
                    <a:pt x="6260" y="37550"/>
                  </a:cubicBezTo>
                  <a:lnTo>
                    <a:pt x="6110" y="37647"/>
                  </a:lnTo>
                  <a:lnTo>
                    <a:pt x="5998" y="37789"/>
                  </a:lnTo>
                  <a:cubicBezTo>
                    <a:pt x="5589" y="38311"/>
                    <a:pt x="4620" y="38687"/>
                    <a:pt x="3865" y="38941"/>
                  </a:cubicBezTo>
                  <a:cubicBezTo>
                    <a:pt x="3742" y="38910"/>
                    <a:pt x="3613" y="38894"/>
                    <a:pt x="3481" y="38894"/>
                  </a:cubicBezTo>
                  <a:cubicBezTo>
                    <a:pt x="3432" y="38894"/>
                    <a:pt x="3383" y="38896"/>
                    <a:pt x="3334" y="38900"/>
                  </a:cubicBezTo>
                  <a:cubicBezTo>
                    <a:pt x="3180" y="38858"/>
                    <a:pt x="3020" y="38822"/>
                    <a:pt x="2863" y="38789"/>
                  </a:cubicBezTo>
                  <a:cubicBezTo>
                    <a:pt x="2730" y="38761"/>
                    <a:pt x="2548" y="38721"/>
                    <a:pt x="2480" y="38696"/>
                  </a:cubicBezTo>
                  <a:lnTo>
                    <a:pt x="1486" y="38334"/>
                  </a:lnTo>
                  <a:lnTo>
                    <a:pt x="1100" y="39319"/>
                  </a:lnTo>
                  <a:cubicBezTo>
                    <a:pt x="1080" y="39371"/>
                    <a:pt x="1065" y="39401"/>
                    <a:pt x="1057" y="39416"/>
                  </a:cubicBezTo>
                  <a:cubicBezTo>
                    <a:pt x="1049" y="39421"/>
                    <a:pt x="1043" y="39426"/>
                    <a:pt x="1037" y="39431"/>
                  </a:cubicBezTo>
                  <a:cubicBezTo>
                    <a:pt x="531" y="39817"/>
                    <a:pt x="389" y="40273"/>
                    <a:pt x="412" y="40846"/>
                  </a:cubicBezTo>
                  <a:cubicBezTo>
                    <a:pt x="1" y="41550"/>
                    <a:pt x="86" y="42537"/>
                    <a:pt x="683" y="43537"/>
                  </a:cubicBezTo>
                  <a:lnTo>
                    <a:pt x="1128" y="44286"/>
                  </a:lnTo>
                  <a:lnTo>
                    <a:pt x="1927" y="44019"/>
                  </a:lnTo>
                  <a:cubicBezTo>
                    <a:pt x="1971" y="44012"/>
                    <a:pt x="2063" y="44002"/>
                    <a:pt x="2126" y="43996"/>
                  </a:cubicBezTo>
                  <a:cubicBezTo>
                    <a:pt x="2404" y="43969"/>
                    <a:pt x="2851" y="43924"/>
                    <a:pt x="3244" y="43719"/>
                  </a:cubicBezTo>
                  <a:cubicBezTo>
                    <a:pt x="3254" y="43732"/>
                    <a:pt x="3251" y="43729"/>
                    <a:pt x="3262" y="43741"/>
                  </a:cubicBezTo>
                  <a:cubicBezTo>
                    <a:pt x="2735" y="44418"/>
                    <a:pt x="3266" y="45330"/>
                    <a:pt x="4024" y="45330"/>
                  </a:cubicBezTo>
                  <a:cubicBezTo>
                    <a:pt x="4136" y="45330"/>
                    <a:pt x="4254" y="45310"/>
                    <a:pt x="4374" y="45266"/>
                  </a:cubicBezTo>
                  <a:lnTo>
                    <a:pt x="4707" y="45144"/>
                  </a:lnTo>
                  <a:cubicBezTo>
                    <a:pt x="5044" y="45021"/>
                    <a:pt x="5535" y="44878"/>
                    <a:pt x="6054" y="44728"/>
                  </a:cubicBezTo>
                  <a:cubicBezTo>
                    <a:pt x="6792" y="44515"/>
                    <a:pt x="7554" y="44294"/>
                    <a:pt x="8071" y="44069"/>
                  </a:cubicBezTo>
                  <a:lnTo>
                    <a:pt x="8221" y="44003"/>
                  </a:lnTo>
                  <a:lnTo>
                    <a:pt x="8344" y="43898"/>
                  </a:lnTo>
                  <a:cubicBezTo>
                    <a:pt x="8497" y="43766"/>
                    <a:pt x="8865" y="43574"/>
                    <a:pt x="9134" y="43435"/>
                  </a:cubicBezTo>
                  <a:cubicBezTo>
                    <a:pt x="9265" y="43366"/>
                    <a:pt x="9390" y="43302"/>
                    <a:pt x="9499" y="43241"/>
                  </a:cubicBezTo>
                  <a:lnTo>
                    <a:pt x="9525" y="43227"/>
                  </a:lnTo>
                  <a:cubicBezTo>
                    <a:pt x="9824" y="43048"/>
                    <a:pt x="10081" y="42812"/>
                    <a:pt x="10308" y="42604"/>
                  </a:cubicBezTo>
                  <a:cubicBezTo>
                    <a:pt x="10473" y="42452"/>
                    <a:pt x="10680" y="42262"/>
                    <a:pt x="10793" y="42209"/>
                  </a:cubicBezTo>
                  <a:lnTo>
                    <a:pt x="10996" y="42114"/>
                  </a:lnTo>
                  <a:lnTo>
                    <a:pt x="11144" y="41947"/>
                  </a:lnTo>
                  <a:cubicBezTo>
                    <a:pt x="11221" y="41859"/>
                    <a:pt x="11329" y="41749"/>
                    <a:pt x="11451" y="41624"/>
                  </a:cubicBezTo>
                  <a:cubicBezTo>
                    <a:pt x="11942" y="41121"/>
                    <a:pt x="12364" y="40670"/>
                    <a:pt x="12638" y="40221"/>
                  </a:cubicBezTo>
                  <a:cubicBezTo>
                    <a:pt x="12749" y="40173"/>
                    <a:pt x="12847" y="40118"/>
                    <a:pt x="12931" y="40065"/>
                  </a:cubicBezTo>
                  <a:cubicBezTo>
                    <a:pt x="13169" y="40018"/>
                    <a:pt x="13401" y="39958"/>
                    <a:pt x="13627" y="39899"/>
                  </a:cubicBezTo>
                  <a:cubicBezTo>
                    <a:pt x="13793" y="39856"/>
                    <a:pt x="13953" y="39815"/>
                    <a:pt x="14099" y="39783"/>
                  </a:cubicBezTo>
                  <a:cubicBezTo>
                    <a:pt x="14586" y="39765"/>
                    <a:pt x="15216" y="39609"/>
                    <a:pt x="15684" y="39233"/>
                  </a:cubicBezTo>
                  <a:cubicBezTo>
                    <a:pt x="15761" y="39238"/>
                    <a:pt x="15838" y="39242"/>
                    <a:pt x="15916" y="39242"/>
                  </a:cubicBezTo>
                  <a:cubicBezTo>
                    <a:pt x="16391" y="39242"/>
                    <a:pt x="16806" y="39089"/>
                    <a:pt x="17183" y="38774"/>
                  </a:cubicBezTo>
                  <a:cubicBezTo>
                    <a:pt x="17281" y="38694"/>
                    <a:pt x="18064" y="38032"/>
                    <a:pt x="18449" y="37255"/>
                  </a:cubicBezTo>
                  <a:cubicBezTo>
                    <a:pt x="18837" y="36822"/>
                    <a:pt x="19082" y="36168"/>
                    <a:pt x="19136" y="35764"/>
                  </a:cubicBezTo>
                  <a:cubicBezTo>
                    <a:pt x="19153" y="35636"/>
                    <a:pt x="19157" y="35519"/>
                    <a:pt x="19150" y="35409"/>
                  </a:cubicBezTo>
                  <a:cubicBezTo>
                    <a:pt x="19194" y="35324"/>
                    <a:pt x="19235" y="35239"/>
                    <a:pt x="19274" y="35153"/>
                  </a:cubicBezTo>
                  <a:lnTo>
                    <a:pt x="19781" y="35403"/>
                  </a:lnTo>
                  <a:lnTo>
                    <a:pt x="20033" y="33985"/>
                  </a:lnTo>
                  <a:cubicBezTo>
                    <a:pt x="20045" y="33916"/>
                    <a:pt x="20059" y="33812"/>
                    <a:pt x="20075" y="33687"/>
                  </a:cubicBezTo>
                  <a:cubicBezTo>
                    <a:pt x="20095" y="33537"/>
                    <a:pt x="20142" y="33182"/>
                    <a:pt x="20192" y="32977"/>
                  </a:cubicBezTo>
                  <a:lnTo>
                    <a:pt x="20860" y="32446"/>
                  </a:lnTo>
                  <a:lnTo>
                    <a:pt x="20524" y="32017"/>
                  </a:lnTo>
                  <a:lnTo>
                    <a:pt x="20628" y="31850"/>
                  </a:lnTo>
                  <a:lnTo>
                    <a:pt x="20351" y="31328"/>
                  </a:lnTo>
                  <a:cubicBezTo>
                    <a:pt x="20339" y="31289"/>
                    <a:pt x="20319" y="31209"/>
                    <a:pt x="20306" y="31155"/>
                  </a:cubicBezTo>
                  <a:cubicBezTo>
                    <a:pt x="20268" y="31005"/>
                    <a:pt x="20225" y="30835"/>
                    <a:pt x="20159" y="30662"/>
                  </a:cubicBezTo>
                  <a:cubicBezTo>
                    <a:pt x="20162" y="30504"/>
                    <a:pt x="20156" y="30340"/>
                    <a:pt x="20144" y="30187"/>
                  </a:cubicBezTo>
                  <a:cubicBezTo>
                    <a:pt x="20539" y="29514"/>
                    <a:pt x="20702" y="28564"/>
                    <a:pt x="20710" y="28520"/>
                  </a:cubicBezTo>
                  <a:lnTo>
                    <a:pt x="20721" y="28454"/>
                  </a:lnTo>
                  <a:cubicBezTo>
                    <a:pt x="20756" y="28379"/>
                    <a:pt x="20808" y="28279"/>
                    <a:pt x="20834" y="28229"/>
                  </a:cubicBezTo>
                  <a:cubicBezTo>
                    <a:pt x="20878" y="28143"/>
                    <a:pt x="20913" y="28072"/>
                    <a:pt x="20931" y="28032"/>
                  </a:cubicBezTo>
                  <a:lnTo>
                    <a:pt x="21152" y="27533"/>
                  </a:lnTo>
                  <a:lnTo>
                    <a:pt x="20910" y="27115"/>
                  </a:lnTo>
                  <a:cubicBezTo>
                    <a:pt x="21041" y="26426"/>
                    <a:pt x="20944" y="25748"/>
                    <a:pt x="20858" y="25141"/>
                  </a:cubicBezTo>
                  <a:cubicBezTo>
                    <a:pt x="20797" y="24713"/>
                    <a:pt x="20740" y="24309"/>
                    <a:pt x="20775" y="23994"/>
                  </a:cubicBezTo>
                  <a:lnTo>
                    <a:pt x="20778" y="23955"/>
                  </a:lnTo>
                  <a:cubicBezTo>
                    <a:pt x="20804" y="23615"/>
                    <a:pt x="20848" y="23032"/>
                    <a:pt x="20588" y="22485"/>
                  </a:cubicBezTo>
                  <a:cubicBezTo>
                    <a:pt x="20555" y="22255"/>
                    <a:pt x="20482" y="22010"/>
                    <a:pt x="20373" y="21774"/>
                  </a:cubicBezTo>
                  <a:lnTo>
                    <a:pt x="20373" y="21774"/>
                  </a:lnTo>
                  <a:lnTo>
                    <a:pt x="21377" y="22288"/>
                  </a:lnTo>
                  <a:lnTo>
                    <a:pt x="21612" y="20813"/>
                  </a:lnTo>
                  <a:cubicBezTo>
                    <a:pt x="21701" y="20247"/>
                    <a:pt x="21798" y="20034"/>
                    <a:pt x="21832" y="19972"/>
                  </a:cubicBezTo>
                  <a:cubicBezTo>
                    <a:pt x="21840" y="19965"/>
                    <a:pt x="21846" y="19958"/>
                    <a:pt x="21853" y="19951"/>
                  </a:cubicBezTo>
                  <a:cubicBezTo>
                    <a:pt x="22264" y="19700"/>
                    <a:pt x="22580" y="19392"/>
                    <a:pt x="22746" y="18785"/>
                  </a:cubicBezTo>
                  <a:cubicBezTo>
                    <a:pt x="22782" y="18790"/>
                    <a:pt x="22827" y="18798"/>
                    <a:pt x="22881" y="18810"/>
                  </a:cubicBezTo>
                  <a:lnTo>
                    <a:pt x="23023" y="18839"/>
                  </a:lnTo>
                  <a:lnTo>
                    <a:pt x="23167" y="18831"/>
                  </a:lnTo>
                  <a:cubicBezTo>
                    <a:pt x="23506" y="18810"/>
                    <a:pt x="23815" y="18691"/>
                    <a:pt x="24064" y="18594"/>
                  </a:cubicBezTo>
                  <a:cubicBezTo>
                    <a:pt x="24139" y="18566"/>
                    <a:pt x="24245" y="18524"/>
                    <a:pt x="24305" y="18507"/>
                  </a:cubicBezTo>
                  <a:lnTo>
                    <a:pt x="24810" y="18524"/>
                  </a:lnTo>
                  <a:lnTo>
                    <a:pt x="25036" y="18222"/>
                  </a:lnTo>
                  <a:lnTo>
                    <a:pt x="25147" y="18214"/>
                  </a:lnTo>
                  <a:lnTo>
                    <a:pt x="25295" y="18438"/>
                  </a:lnTo>
                  <a:cubicBezTo>
                    <a:pt x="25443" y="18660"/>
                    <a:pt x="25665" y="18760"/>
                    <a:pt x="25886" y="18760"/>
                  </a:cubicBezTo>
                  <a:cubicBezTo>
                    <a:pt x="26252" y="18760"/>
                    <a:pt x="26612" y="18484"/>
                    <a:pt x="26612" y="18040"/>
                  </a:cubicBezTo>
                  <a:lnTo>
                    <a:pt x="26612" y="17640"/>
                  </a:lnTo>
                  <a:cubicBezTo>
                    <a:pt x="26848" y="17570"/>
                    <a:pt x="27944" y="17247"/>
                    <a:pt x="27944" y="17247"/>
                  </a:cubicBezTo>
                  <a:lnTo>
                    <a:pt x="27850" y="16590"/>
                  </a:lnTo>
                  <a:cubicBezTo>
                    <a:pt x="28071" y="16446"/>
                    <a:pt x="28483" y="16268"/>
                    <a:pt x="28681" y="16182"/>
                  </a:cubicBezTo>
                  <a:cubicBezTo>
                    <a:pt x="28838" y="16116"/>
                    <a:pt x="28980" y="16053"/>
                    <a:pt x="29092" y="15998"/>
                  </a:cubicBezTo>
                  <a:lnTo>
                    <a:pt x="30606" y="15255"/>
                  </a:lnTo>
                  <a:lnTo>
                    <a:pt x="29687" y="14504"/>
                  </a:lnTo>
                  <a:lnTo>
                    <a:pt x="29929" y="14077"/>
                  </a:lnTo>
                  <a:lnTo>
                    <a:pt x="29754" y="13612"/>
                  </a:lnTo>
                  <a:cubicBezTo>
                    <a:pt x="29725" y="13482"/>
                    <a:pt x="29840" y="13063"/>
                    <a:pt x="29909" y="12812"/>
                  </a:cubicBezTo>
                  <a:cubicBezTo>
                    <a:pt x="30031" y="12372"/>
                    <a:pt x="30178" y="11837"/>
                    <a:pt x="30141" y="11290"/>
                  </a:cubicBezTo>
                  <a:cubicBezTo>
                    <a:pt x="30313" y="11198"/>
                    <a:pt x="30433" y="11085"/>
                    <a:pt x="30507" y="11001"/>
                  </a:cubicBezTo>
                  <a:cubicBezTo>
                    <a:pt x="30928" y="10520"/>
                    <a:pt x="30850" y="9927"/>
                    <a:pt x="30808" y="9609"/>
                  </a:cubicBezTo>
                  <a:cubicBezTo>
                    <a:pt x="30808" y="9603"/>
                    <a:pt x="30807" y="9597"/>
                    <a:pt x="30806" y="9591"/>
                  </a:cubicBezTo>
                  <a:lnTo>
                    <a:pt x="30891" y="9501"/>
                  </a:lnTo>
                  <a:lnTo>
                    <a:pt x="30907" y="9090"/>
                  </a:lnTo>
                  <a:cubicBezTo>
                    <a:pt x="30927" y="8521"/>
                    <a:pt x="30777" y="7621"/>
                    <a:pt x="30398" y="6992"/>
                  </a:cubicBezTo>
                  <a:lnTo>
                    <a:pt x="29996" y="6324"/>
                  </a:lnTo>
                  <a:lnTo>
                    <a:pt x="29979" y="6328"/>
                  </a:lnTo>
                  <a:lnTo>
                    <a:pt x="29901" y="6169"/>
                  </a:lnTo>
                  <a:lnTo>
                    <a:pt x="29622" y="6005"/>
                  </a:lnTo>
                  <a:cubicBezTo>
                    <a:pt x="29595" y="5988"/>
                    <a:pt x="29568" y="5974"/>
                    <a:pt x="29541" y="5961"/>
                  </a:cubicBezTo>
                  <a:cubicBezTo>
                    <a:pt x="29316" y="5426"/>
                    <a:pt x="28939" y="4901"/>
                    <a:pt x="28517" y="4543"/>
                  </a:cubicBezTo>
                  <a:lnTo>
                    <a:pt x="28550" y="4438"/>
                  </a:lnTo>
                  <a:lnTo>
                    <a:pt x="28826" y="3917"/>
                  </a:lnTo>
                  <a:cubicBezTo>
                    <a:pt x="29268" y="3079"/>
                    <a:pt x="29369" y="2362"/>
                    <a:pt x="29135" y="1726"/>
                  </a:cubicBezTo>
                  <a:cubicBezTo>
                    <a:pt x="28819" y="867"/>
                    <a:pt x="27987" y="437"/>
                    <a:pt x="27216" y="128"/>
                  </a:cubicBezTo>
                  <a:lnTo>
                    <a:pt x="26894" y="0"/>
                  </a:ln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9"/>
            <p:cNvSpPr/>
            <p:nvPr/>
          </p:nvSpPr>
          <p:spPr>
            <a:xfrm>
              <a:off x="7139428" y="3777317"/>
              <a:ext cx="140559" cy="120966"/>
            </a:xfrm>
            <a:custGeom>
              <a:avLst/>
              <a:gdLst/>
              <a:ahLst/>
              <a:cxnLst/>
              <a:rect l="l" t="t" r="r" b="b"/>
              <a:pathLst>
                <a:path w="3422" h="2945" extrusionOk="0">
                  <a:moveTo>
                    <a:pt x="1682" y="0"/>
                  </a:moveTo>
                  <a:cubicBezTo>
                    <a:pt x="1193" y="120"/>
                    <a:pt x="671" y="456"/>
                    <a:pt x="380" y="863"/>
                  </a:cubicBezTo>
                  <a:cubicBezTo>
                    <a:pt x="1" y="1633"/>
                    <a:pt x="130" y="2904"/>
                    <a:pt x="1173" y="2939"/>
                  </a:cubicBezTo>
                  <a:cubicBezTo>
                    <a:pt x="1199" y="2943"/>
                    <a:pt x="1228" y="2945"/>
                    <a:pt x="1260" y="2945"/>
                  </a:cubicBezTo>
                  <a:cubicBezTo>
                    <a:pt x="1584" y="2945"/>
                    <a:pt x="2222" y="2775"/>
                    <a:pt x="2482" y="2666"/>
                  </a:cubicBezTo>
                  <a:cubicBezTo>
                    <a:pt x="2516" y="2554"/>
                    <a:pt x="2582" y="2282"/>
                    <a:pt x="2735" y="2277"/>
                  </a:cubicBezTo>
                  <a:cubicBezTo>
                    <a:pt x="3422" y="976"/>
                    <a:pt x="2905" y="489"/>
                    <a:pt x="1682" y="0"/>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9"/>
            <p:cNvSpPr/>
            <p:nvPr/>
          </p:nvSpPr>
          <p:spPr>
            <a:xfrm>
              <a:off x="6147123" y="4578752"/>
              <a:ext cx="784902" cy="950393"/>
            </a:xfrm>
            <a:custGeom>
              <a:avLst/>
              <a:gdLst/>
              <a:ahLst/>
              <a:cxnLst/>
              <a:rect l="l" t="t" r="r" b="b"/>
              <a:pathLst>
                <a:path w="19109" h="23138" extrusionOk="0">
                  <a:moveTo>
                    <a:pt x="15995" y="1"/>
                  </a:moveTo>
                  <a:cubicBezTo>
                    <a:pt x="15889" y="157"/>
                    <a:pt x="15767" y="253"/>
                    <a:pt x="15613" y="253"/>
                  </a:cubicBezTo>
                  <a:cubicBezTo>
                    <a:pt x="15561" y="253"/>
                    <a:pt x="15504" y="241"/>
                    <a:pt x="15444" y="217"/>
                  </a:cubicBezTo>
                  <a:cubicBezTo>
                    <a:pt x="14753" y="467"/>
                    <a:pt x="14882" y="90"/>
                    <a:pt x="14220" y="783"/>
                  </a:cubicBezTo>
                  <a:cubicBezTo>
                    <a:pt x="14024" y="818"/>
                    <a:pt x="13697" y="751"/>
                    <a:pt x="13630" y="1006"/>
                  </a:cubicBezTo>
                  <a:cubicBezTo>
                    <a:pt x="13403" y="924"/>
                    <a:pt x="13276" y="890"/>
                    <a:pt x="13201" y="890"/>
                  </a:cubicBezTo>
                  <a:cubicBezTo>
                    <a:pt x="13018" y="890"/>
                    <a:pt x="13144" y="1094"/>
                    <a:pt x="12888" y="1319"/>
                  </a:cubicBezTo>
                  <a:cubicBezTo>
                    <a:pt x="11723" y="2372"/>
                    <a:pt x="12818" y="2969"/>
                    <a:pt x="12262" y="4048"/>
                  </a:cubicBezTo>
                  <a:cubicBezTo>
                    <a:pt x="12002" y="4393"/>
                    <a:pt x="11801" y="5115"/>
                    <a:pt x="11981" y="5527"/>
                  </a:cubicBezTo>
                  <a:cubicBezTo>
                    <a:pt x="11269" y="6531"/>
                    <a:pt x="10900" y="7765"/>
                    <a:pt x="10391" y="8887"/>
                  </a:cubicBezTo>
                  <a:cubicBezTo>
                    <a:pt x="9855" y="9370"/>
                    <a:pt x="9036" y="9923"/>
                    <a:pt x="8971" y="10700"/>
                  </a:cubicBezTo>
                  <a:cubicBezTo>
                    <a:pt x="9037" y="11158"/>
                    <a:pt x="8721" y="11708"/>
                    <a:pt x="8772" y="12174"/>
                  </a:cubicBezTo>
                  <a:cubicBezTo>
                    <a:pt x="8665" y="12244"/>
                    <a:pt x="8573" y="12568"/>
                    <a:pt x="8534" y="12679"/>
                  </a:cubicBezTo>
                  <a:cubicBezTo>
                    <a:pt x="8437" y="12766"/>
                    <a:pt x="8016" y="13118"/>
                    <a:pt x="7915" y="13210"/>
                  </a:cubicBezTo>
                  <a:cubicBezTo>
                    <a:pt x="6992" y="15601"/>
                    <a:pt x="8651" y="16005"/>
                    <a:pt x="5876" y="17811"/>
                  </a:cubicBezTo>
                  <a:cubicBezTo>
                    <a:pt x="5197" y="18677"/>
                    <a:pt x="3829" y="19132"/>
                    <a:pt x="2812" y="19460"/>
                  </a:cubicBezTo>
                  <a:cubicBezTo>
                    <a:pt x="2742" y="19368"/>
                    <a:pt x="2623" y="19331"/>
                    <a:pt x="2506" y="19331"/>
                  </a:cubicBezTo>
                  <a:cubicBezTo>
                    <a:pt x="2427" y="19331"/>
                    <a:pt x="2350" y="19348"/>
                    <a:pt x="2287" y="19376"/>
                  </a:cubicBezTo>
                  <a:cubicBezTo>
                    <a:pt x="2032" y="19250"/>
                    <a:pt x="1444" y="19180"/>
                    <a:pt x="1134" y="19068"/>
                  </a:cubicBezTo>
                  <a:cubicBezTo>
                    <a:pt x="781" y="19972"/>
                    <a:pt x="382" y="19367"/>
                    <a:pt x="560" y="20539"/>
                  </a:cubicBezTo>
                  <a:cubicBezTo>
                    <a:pt x="0" y="20961"/>
                    <a:pt x="353" y="21859"/>
                    <a:pt x="638" y="22337"/>
                  </a:cubicBezTo>
                  <a:cubicBezTo>
                    <a:pt x="962" y="22229"/>
                    <a:pt x="1819" y="22317"/>
                    <a:pt x="1950" y="21905"/>
                  </a:cubicBezTo>
                  <a:cubicBezTo>
                    <a:pt x="2327" y="21914"/>
                    <a:pt x="2981" y="22182"/>
                    <a:pt x="3292" y="22387"/>
                  </a:cubicBezTo>
                  <a:cubicBezTo>
                    <a:pt x="3323" y="22381"/>
                    <a:pt x="3355" y="22378"/>
                    <a:pt x="3387" y="22378"/>
                  </a:cubicBezTo>
                  <a:cubicBezTo>
                    <a:pt x="3626" y="22378"/>
                    <a:pt x="3893" y="22526"/>
                    <a:pt x="4105" y="22527"/>
                  </a:cubicBezTo>
                  <a:cubicBezTo>
                    <a:pt x="3904" y="22785"/>
                    <a:pt x="4102" y="23137"/>
                    <a:pt x="4397" y="23137"/>
                  </a:cubicBezTo>
                  <a:cubicBezTo>
                    <a:pt x="4432" y="23137"/>
                    <a:pt x="4469" y="23132"/>
                    <a:pt x="4507" y="23121"/>
                  </a:cubicBezTo>
                  <a:cubicBezTo>
                    <a:pt x="5288" y="22893"/>
                    <a:pt x="6153" y="22652"/>
                    <a:pt x="6664" y="22430"/>
                  </a:cubicBezTo>
                  <a:cubicBezTo>
                    <a:pt x="7000" y="22142"/>
                    <a:pt x="7614" y="21862"/>
                    <a:pt x="7998" y="21649"/>
                  </a:cubicBezTo>
                  <a:cubicBezTo>
                    <a:pt x="8447" y="21382"/>
                    <a:pt x="8878" y="20808"/>
                    <a:pt x="9359" y="20583"/>
                  </a:cubicBezTo>
                  <a:cubicBezTo>
                    <a:pt x="9747" y="20145"/>
                    <a:pt x="10808" y="19196"/>
                    <a:pt x="10917" y="18602"/>
                  </a:cubicBezTo>
                  <a:cubicBezTo>
                    <a:pt x="10953" y="18623"/>
                    <a:pt x="10994" y="18632"/>
                    <a:pt x="11036" y="18632"/>
                  </a:cubicBezTo>
                  <a:cubicBezTo>
                    <a:pt x="11213" y="18632"/>
                    <a:pt x="11425" y="18476"/>
                    <a:pt x="11541" y="18393"/>
                  </a:cubicBezTo>
                  <a:cubicBezTo>
                    <a:pt x="12012" y="18324"/>
                    <a:pt x="12534" y="18149"/>
                    <a:pt x="13005" y="18056"/>
                  </a:cubicBezTo>
                  <a:cubicBezTo>
                    <a:pt x="13012" y="18057"/>
                    <a:pt x="13018" y="18057"/>
                    <a:pt x="13025" y="18057"/>
                  </a:cubicBezTo>
                  <a:cubicBezTo>
                    <a:pt x="13375" y="18057"/>
                    <a:pt x="13912" y="17927"/>
                    <a:pt x="14148" y="17625"/>
                  </a:cubicBezTo>
                  <a:cubicBezTo>
                    <a:pt x="14306" y="17520"/>
                    <a:pt x="14447" y="17495"/>
                    <a:pt x="14585" y="17495"/>
                  </a:cubicBezTo>
                  <a:cubicBezTo>
                    <a:pt x="14704" y="17495"/>
                    <a:pt x="14820" y="17514"/>
                    <a:pt x="14942" y="17514"/>
                  </a:cubicBezTo>
                  <a:cubicBezTo>
                    <a:pt x="15116" y="17514"/>
                    <a:pt x="15301" y="17476"/>
                    <a:pt x="15519" y="17294"/>
                  </a:cubicBezTo>
                  <a:cubicBezTo>
                    <a:pt x="15875" y="17000"/>
                    <a:pt x="16416" y="16420"/>
                    <a:pt x="16570" y="15975"/>
                  </a:cubicBezTo>
                  <a:cubicBezTo>
                    <a:pt x="16805" y="15838"/>
                    <a:pt x="17286" y="14895"/>
                    <a:pt x="17016" y="14622"/>
                  </a:cubicBezTo>
                  <a:cubicBezTo>
                    <a:pt x="17307" y="14139"/>
                    <a:pt x="17578" y="13544"/>
                    <a:pt x="17607" y="12960"/>
                  </a:cubicBezTo>
                  <a:lnTo>
                    <a:pt x="17992" y="13149"/>
                  </a:lnTo>
                  <a:cubicBezTo>
                    <a:pt x="18043" y="12862"/>
                    <a:pt x="18127" y="11815"/>
                    <a:pt x="18371" y="11621"/>
                  </a:cubicBezTo>
                  <a:cubicBezTo>
                    <a:pt x="18266" y="11487"/>
                    <a:pt x="18326" y="11290"/>
                    <a:pt x="18406" y="11161"/>
                  </a:cubicBezTo>
                  <a:cubicBezTo>
                    <a:pt x="18286" y="10935"/>
                    <a:pt x="18253" y="10471"/>
                    <a:pt x="18085" y="10233"/>
                  </a:cubicBezTo>
                  <a:cubicBezTo>
                    <a:pt x="18120" y="10011"/>
                    <a:pt x="18099" y="9583"/>
                    <a:pt x="18056" y="9347"/>
                  </a:cubicBezTo>
                  <a:cubicBezTo>
                    <a:pt x="17948" y="9222"/>
                    <a:pt x="18075" y="9157"/>
                    <a:pt x="18173" y="9091"/>
                  </a:cubicBezTo>
                  <a:cubicBezTo>
                    <a:pt x="18407" y="8768"/>
                    <a:pt x="18603" y="8086"/>
                    <a:pt x="18668" y="7695"/>
                  </a:cubicBezTo>
                  <a:cubicBezTo>
                    <a:pt x="18627" y="7559"/>
                    <a:pt x="18912" y="7072"/>
                    <a:pt x="18964" y="6953"/>
                  </a:cubicBezTo>
                  <a:cubicBezTo>
                    <a:pt x="18902" y="6843"/>
                    <a:pt x="18777" y="6566"/>
                    <a:pt x="18833" y="6436"/>
                  </a:cubicBezTo>
                  <a:cubicBezTo>
                    <a:pt x="19109" y="5437"/>
                    <a:pt x="18610" y="4252"/>
                    <a:pt x="18724" y="3227"/>
                  </a:cubicBezTo>
                  <a:cubicBezTo>
                    <a:pt x="18749" y="2894"/>
                    <a:pt x="18776" y="2459"/>
                    <a:pt x="18553" y="2168"/>
                  </a:cubicBezTo>
                  <a:cubicBezTo>
                    <a:pt x="18572" y="1793"/>
                    <a:pt x="18291" y="1149"/>
                    <a:pt x="17889" y="1045"/>
                  </a:cubicBezTo>
                  <a:cubicBezTo>
                    <a:pt x="17861" y="782"/>
                    <a:pt x="17223" y="135"/>
                    <a:pt x="16954" y="135"/>
                  </a:cubicBezTo>
                  <a:cubicBezTo>
                    <a:pt x="16936" y="135"/>
                    <a:pt x="16920" y="138"/>
                    <a:pt x="16906" y="144"/>
                  </a:cubicBezTo>
                  <a:cubicBezTo>
                    <a:pt x="16921" y="66"/>
                    <a:pt x="16022" y="23"/>
                    <a:pt x="15995" y="1"/>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9"/>
            <p:cNvSpPr/>
            <p:nvPr/>
          </p:nvSpPr>
          <p:spPr>
            <a:xfrm>
              <a:off x="6792723" y="3906002"/>
              <a:ext cx="551391" cy="672685"/>
            </a:xfrm>
            <a:custGeom>
              <a:avLst/>
              <a:gdLst/>
              <a:ahLst/>
              <a:cxnLst/>
              <a:rect l="l" t="t" r="r" b="b"/>
              <a:pathLst>
                <a:path w="13424" h="16377" extrusionOk="0">
                  <a:moveTo>
                    <a:pt x="8911" y="117"/>
                  </a:moveTo>
                  <a:lnTo>
                    <a:pt x="8345" y="1141"/>
                  </a:lnTo>
                  <a:cubicBezTo>
                    <a:pt x="8415" y="1291"/>
                    <a:pt x="8435" y="1561"/>
                    <a:pt x="8368" y="1713"/>
                  </a:cubicBezTo>
                  <a:cubicBezTo>
                    <a:pt x="8662" y="2140"/>
                    <a:pt x="9041" y="2553"/>
                    <a:pt x="8362" y="2831"/>
                  </a:cubicBezTo>
                  <a:lnTo>
                    <a:pt x="8118" y="3660"/>
                  </a:lnTo>
                  <a:cubicBezTo>
                    <a:pt x="8262" y="3774"/>
                    <a:pt x="8549" y="4645"/>
                    <a:pt x="8853" y="4645"/>
                  </a:cubicBezTo>
                  <a:cubicBezTo>
                    <a:pt x="8884" y="4645"/>
                    <a:pt x="8915" y="4636"/>
                    <a:pt x="8946" y="4617"/>
                  </a:cubicBezTo>
                  <a:lnTo>
                    <a:pt x="8946" y="4617"/>
                  </a:lnTo>
                  <a:cubicBezTo>
                    <a:pt x="8771" y="4775"/>
                    <a:pt x="8908" y="5359"/>
                    <a:pt x="8759" y="5543"/>
                  </a:cubicBezTo>
                  <a:cubicBezTo>
                    <a:pt x="8545" y="5310"/>
                    <a:pt x="8297" y="5229"/>
                    <a:pt x="8033" y="5229"/>
                  </a:cubicBezTo>
                  <a:cubicBezTo>
                    <a:pt x="7437" y="5229"/>
                    <a:pt x="6757" y="5645"/>
                    <a:pt x="6187" y="5675"/>
                  </a:cubicBezTo>
                  <a:cubicBezTo>
                    <a:pt x="6043" y="5866"/>
                    <a:pt x="5739" y="6196"/>
                    <a:pt x="5505" y="6260"/>
                  </a:cubicBezTo>
                  <a:cubicBezTo>
                    <a:pt x="5331" y="6378"/>
                    <a:pt x="5055" y="6694"/>
                    <a:pt x="4859" y="6720"/>
                  </a:cubicBezTo>
                  <a:cubicBezTo>
                    <a:pt x="4856" y="6791"/>
                    <a:pt x="4728" y="6797"/>
                    <a:pt x="4627" y="6797"/>
                  </a:cubicBezTo>
                  <a:cubicBezTo>
                    <a:pt x="4606" y="6797"/>
                    <a:pt x="4587" y="6797"/>
                    <a:pt x="4570" y="6797"/>
                  </a:cubicBezTo>
                  <a:cubicBezTo>
                    <a:pt x="4545" y="6797"/>
                    <a:pt x="4524" y="6797"/>
                    <a:pt x="4512" y="6800"/>
                  </a:cubicBezTo>
                  <a:cubicBezTo>
                    <a:pt x="4421" y="6888"/>
                    <a:pt x="4295" y="6928"/>
                    <a:pt x="4168" y="6928"/>
                  </a:cubicBezTo>
                  <a:cubicBezTo>
                    <a:pt x="4085" y="6928"/>
                    <a:pt x="4002" y="6911"/>
                    <a:pt x="3929" y="6878"/>
                  </a:cubicBezTo>
                  <a:cubicBezTo>
                    <a:pt x="2868" y="7525"/>
                    <a:pt x="1897" y="8422"/>
                    <a:pt x="1353" y="9560"/>
                  </a:cubicBezTo>
                  <a:cubicBezTo>
                    <a:pt x="1369" y="9797"/>
                    <a:pt x="1220" y="10107"/>
                    <a:pt x="1026" y="10241"/>
                  </a:cubicBezTo>
                  <a:cubicBezTo>
                    <a:pt x="1327" y="10746"/>
                    <a:pt x="1193" y="11433"/>
                    <a:pt x="1222" y="11992"/>
                  </a:cubicBezTo>
                  <a:cubicBezTo>
                    <a:pt x="1057" y="12067"/>
                    <a:pt x="980" y="12281"/>
                    <a:pt x="785" y="12315"/>
                  </a:cubicBezTo>
                  <a:cubicBezTo>
                    <a:pt x="781" y="12427"/>
                    <a:pt x="712" y="12569"/>
                    <a:pt x="587" y="12585"/>
                  </a:cubicBezTo>
                  <a:cubicBezTo>
                    <a:pt x="484" y="12669"/>
                    <a:pt x="98" y="13089"/>
                    <a:pt x="1" y="13191"/>
                  </a:cubicBezTo>
                  <a:cubicBezTo>
                    <a:pt x="69" y="13932"/>
                    <a:pt x="304" y="14839"/>
                    <a:pt x="743" y="15459"/>
                  </a:cubicBezTo>
                  <a:cubicBezTo>
                    <a:pt x="1018" y="15330"/>
                    <a:pt x="1275" y="15233"/>
                    <a:pt x="1532" y="15233"/>
                  </a:cubicBezTo>
                  <a:cubicBezTo>
                    <a:pt x="1732" y="15233"/>
                    <a:pt x="1932" y="15292"/>
                    <a:pt x="2141" y="15440"/>
                  </a:cubicBezTo>
                  <a:cubicBezTo>
                    <a:pt x="2201" y="15363"/>
                    <a:pt x="2272" y="15289"/>
                    <a:pt x="2316" y="15289"/>
                  </a:cubicBezTo>
                  <a:cubicBezTo>
                    <a:pt x="2350" y="15289"/>
                    <a:pt x="2368" y="15332"/>
                    <a:pt x="2353" y="15449"/>
                  </a:cubicBezTo>
                  <a:cubicBezTo>
                    <a:pt x="2645" y="15517"/>
                    <a:pt x="2678" y="15833"/>
                    <a:pt x="2645" y="16080"/>
                  </a:cubicBezTo>
                  <a:cubicBezTo>
                    <a:pt x="2735" y="15961"/>
                    <a:pt x="2840" y="15916"/>
                    <a:pt x="2952" y="15916"/>
                  </a:cubicBezTo>
                  <a:cubicBezTo>
                    <a:pt x="3258" y="15916"/>
                    <a:pt x="3615" y="16257"/>
                    <a:pt x="3850" y="16377"/>
                  </a:cubicBezTo>
                  <a:cubicBezTo>
                    <a:pt x="4222" y="14030"/>
                    <a:pt x="4958" y="15348"/>
                    <a:pt x="5084" y="13765"/>
                  </a:cubicBezTo>
                  <a:cubicBezTo>
                    <a:pt x="5417" y="13523"/>
                    <a:pt x="5617" y="13419"/>
                    <a:pt x="5914" y="13419"/>
                  </a:cubicBezTo>
                  <a:cubicBezTo>
                    <a:pt x="6051" y="13419"/>
                    <a:pt x="6209" y="13441"/>
                    <a:pt x="6410" y="13483"/>
                  </a:cubicBezTo>
                  <a:cubicBezTo>
                    <a:pt x="6762" y="13462"/>
                    <a:pt x="7241" y="13155"/>
                    <a:pt x="7572" y="13155"/>
                  </a:cubicBezTo>
                  <a:cubicBezTo>
                    <a:pt x="7578" y="13155"/>
                    <a:pt x="7584" y="13155"/>
                    <a:pt x="7590" y="13156"/>
                  </a:cubicBezTo>
                  <a:cubicBezTo>
                    <a:pt x="7686" y="13027"/>
                    <a:pt x="7913" y="12904"/>
                    <a:pt x="8071" y="12891"/>
                  </a:cubicBezTo>
                  <a:lnTo>
                    <a:pt x="8360" y="12460"/>
                  </a:lnTo>
                  <a:cubicBezTo>
                    <a:pt x="8430" y="12420"/>
                    <a:pt x="8499" y="12399"/>
                    <a:pt x="8563" y="12399"/>
                  </a:cubicBezTo>
                  <a:cubicBezTo>
                    <a:pt x="8669" y="12399"/>
                    <a:pt x="8764" y="12454"/>
                    <a:pt x="8837" y="12564"/>
                  </a:cubicBezTo>
                  <a:lnTo>
                    <a:pt x="10048" y="12207"/>
                  </a:lnTo>
                  <a:cubicBezTo>
                    <a:pt x="9945" y="11483"/>
                    <a:pt x="11356" y="11038"/>
                    <a:pt x="11923" y="10759"/>
                  </a:cubicBezTo>
                  <a:cubicBezTo>
                    <a:pt x="11538" y="10446"/>
                    <a:pt x="11869" y="10036"/>
                    <a:pt x="12045" y="9717"/>
                  </a:cubicBezTo>
                  <a:cubicBezTo>
                    <a:pt x="11694" y="8778"/>
                    <a:pt x="12828" y="7368"/>
                    <a:pt x="12150" y="6520"/>
                  </a:cubicBezTo>
                  <a:cubicBezTo>
                    <a:pt x="12314" y="6453"/>
                    <a:pt x="12667" y="6316"/>
                    <a:pt x="12699" y="6109"/>
                  </a:cubicBezTo>
                  <a:cubicBezTo>
                    <a:pt x="12714" y="6110"/>
                    <a:pt x="12729" y="6110"/>
                    <a:pt x="12743" y="6110"/>
                  </a:cubicBezTo>
                  <a:cubicBezTo>
                    <a:pt x="13424" y="6110"/>
                    <a:pt x="12767" y="5165"/>
                    <a:pt x="13132" y="4783"/>
                  </a:cubicBezTo>
                  <a:cubicBezTo>
                    <a:pt x="13148" y="4345"/>
                    <a:pt x="13017" y="3678"/>
                    <a:pt x="12778" y="3284"/>
                  </a:cubicBezTo>
                  <a:cubicBezTo>
                    <a:pt x="12766" y="3286"/>
                    <a:pt x="12754" y="3288"/>
                    <a:pt x="12743" y="3288"/>
                  </a:cubicBezTo>
                  <a:cubicBezTo>
                    <a:pt x="12522" y="3288"/>
                    <a:pt x="12447" y="2806"/>
                    <a:pt x="12380" y="2670"/>
                  </a:cubicBezTo>
                  <a:cubicBezTo>
                    <a:pt x="12369" y="2664"/>
                    <a:pt x="12345" y="2662"/>
                    <a:pt x="12314" y="2662"/>
                  </a:cubicBezTo>
                  <a:cubicBezTo>
                    <a:pt x="12231" y="2662"/>
                    <a:pt x="12093" y="2678"/>
                    <a:pt x="11993" y="2678"/>
                  </a:cubicBezTo>
                  <a:cubicBezTo>
                    <a:pt x="11867" y="2678"/>
                    <a:pt x="11801" y="2653"/>
                    <a:pt x="11976" y="2540"/>
                  </a:cubicBezTo>
                  <a:cubicBezTo>
                    <a:pt x="11900" y="2004"/>
                    <a:pt x="11423" y="1268"/>
                    <a:pt x="10965" y="979"/>
                  </a:cubicBezTo>
                  <a:cubicBezTo>
                    <a:pt x="10932" y="992"/>
                    <a:pt x="10898" y="997"/>
                    <a:pt x="10863" y="997"/>
                  </a:cubicBezTo>
                  <a:cubicBezTo>
                    <a:pt x="10670" y="997"/>
                    <a:pt x="10468" y="821"/>
                    <a:pt x="10352" y="698"/>
                  </a:cubicBezTo>
                  <a:cubicBezTo>
                    <a:pt x="10058" y="1"/>
                    <a:pt x="9557" y="231"/>
                    <a:pt x="8911" y="117"/>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 name="Google Shape;309;p19"/>
          <p:cNvGrpSpPr/>
          <p:nvPr/>
        </p:nvGrpSpPr>
        <p:grpSpPr>
          <a:xfrm flipH="1">
            <a:off x="-168104" y="-469440"/>
            <a:ext cx="9132479" cy="5628535"/>
            <a:chOff x="-325750" y="-348932"/>
            <a:chExt cx="9132479" cy="5628535"/>
          </a:xfrm>
        </p:grpSpPr>
        <p:sp>
          <p:nvSpPr>
            <p:cNvPr id="310" name="Google Shape;310;p19"/>
            <p:cNvSpPr/>
            <p:nvPr/>
          </p:nvSpPr>
          <p:spPr>
            <a:xfrm rot="5400000">
              <a:off x="8340301" y="1812642"/>
              <a:ext cx="480913" cy="451942"/>
            </a:xfrm>
            <a:custGeom>
              <a:avLst/>
              <a:gdLst/>
              <a:ahLst/>
              <a:cxnLst/>
              <a:rect l="l" t="t" r="r" b="b"/>
              <a:pathLst>
                <a:path w="16799" h="15787" extrusionOk="0">
                  <a:moveTo>
                    <a:pt x="10305" y="0"/>
                  </a:moveTo>
                  <a:cubicBezTo>
                    <a:pt x="10024" y="0"/>
                    <a:pt x="9744" y="42"/>
                    <a:pt x="9476" y="125"/>
                  </a:cubicBezTo>
                  <a:lnTo>
                    <a:pt x="9292" y="181"/>
                  </a:lnTo>
                  <a:cubicBezTo>
                    <a:pt x="8805" y="331"/>
                    <a:pt x="8120" y="594"/>
                    <a:pt x="7446" y="1025"/>
                  </a:cubicBezTo>
                  <a:lnTo>
                    <a:pt x="5755" y="1317"/>
                  </a:lnTo>
                  <a:cubicBezTo>
                    <a:pt x="4947" y="1455"/>
                    <a:pt x="4251" y="1930"/>
                    <a:pt x="3828" y="2627"/>
                  </a:cubicBezTo>
                  <a:cubicBezTo>
                    <a:pt x="2261" y="3203"/>
                    <a:pt x="1266" y="4375"/>
                    <a:pt x="868" y="4923"/>
                  </a:cubicBezTo>
                  <a:lnTo>
                    <a:pt x="677" y="5187"/>
                  </a:lnTo>
                  <a:cubicBezTo>
                    <a:pt x="350" y="5635"/>
                    <a:pt x="165" y="6166"/>
                    <a:pt x="141" y="6720"/>
                  </a:cubicBezTo>
                  <a:lnTo>
                    <a:pt x="127" y="7045"/>
                  </a:lnTo>
                  <a:cubicBezTo>
                    <a:pt x="122" y="7168"/>
                    <a:pt x="112" y="7295"/>
                    <a:pt x="101" y="7424"/>
                  </a:cubicBezTo>
                  <a:lnTo>
                    <a:pt x="97" y="7474"/>
                  </a:lnTo>
                  <a:cubicBezTo>
                    <a:pt x="55" y="7976"/>
                    <a:pt x="0" y="8663"/>
                    <a:pt x="72" y="9408"/>
                  </a:cubicBezTo>
                  <a:lnTo>
                    <a:pt x="92" y="9617"/>
                  </a:lnTo>
                  <a:cubicBezTo>
                    <a:pt x="127" y="9976"/>
                    <a:pt x="228" y="10320"/>
                    <a:pt x="396" y="10643"/>
                  </a:cubicBezTo>
                  <a:lnTo>
                    <a:pt x="492" y="10827"/>
                  </a:lnTo>
                  <a:cubicBezTo>
                    <a:pt x="1121" y="12039"/>
                    <a:pt x="2460" y="13526"/>
                    <a:pt x="5295" y="13999"/>
                  </a:cubicBezTo>
                  <a:cubicBezTo>
                    <a:pt x="5969" y="14709"/>
                    <a:pt x="6757" y="15223"/>
                    <a:pt x="7602" y="15502"/>
                  </a:cubicBezTo>
                  <a:cubicBezTo>
                    <a:pt x="7617" y="15507"/>
                    <a:pt x="7782" y="15558"/>
                    <a:pt x="7787" y="15559"/>
                  </a:cubicBezTo>
                  <a:cubicBezTo>
                    <a:pt x="8326" y="15710"/>
                    <a:pt x="8861" y="15786"/>
                    <a:pt x="9379" y="15786"/>
                  </a:cubicBezTo>
                  <a:lnTo>
                    <a:pt x="9380" y="15786"/>
                  </a:lnTo>
                  <a:cubicBezTo>
                    <a:pt x="9380" y="15786"/>
                    <a:pt x="9381" y="15786"/>
                    <a:pt x="9382" y="15786"/>
                  </a:cubicBezTo>
                  <a:cubicBezTo>
                    <a:pt x="11787" y="15786"/>
                    <a:pt x="13546" y="14325"/>
                    <a:pt x="14272" y="11755"/>
                  </a:cubicBezTo>
                  <a:cubicBezTo>
                    <a:pt x="14797" y="11177"/>
                    <a:pt x="15170" y="10492"/>
                    <a:pt x="15369" y="9737"/>
                  </a:cubicBezTo>
                  <a:cubicBezTo>
                    <a:pt x="15483" y="9534"/>
                    <a:pt x="15572" y="9316"/>
                    <a:pt x="15632" y="9091"/>
                  </a:cubicBezTo>
                  <a:cubicBezTo>
                    <a:pt x="16525" y="7828"/>
                    <a:pt x="16799" y="6427"/>
                    <a:pt x="16471" y="4827"/>
                  </a:cubicBezTo>
                  <a:cubicBezTo>
                    <a:pt x="16271" y="3400"/>
                    <a:pt x="15415" y="2049"/>
                    <a:pt x="14156" y="1170"/>
                  </a:cubicBezTo>
                  <a:cubicBezTo>
                    <a:pt x="12858" y="24"/>
                    <a:pt x="11260" y="16"/>
                    <a:pt x="10645" y="13"/>
                  </a:cubicBezTo>
                  <a:lnTo>
                    <a:pt x="10613" y="13"/>
                  </a:lnTo>
                  <a:lnTo>
                    <a:pt x="10456" y="4"/>
                  </a:lnTo>
                  <a:cubicBezTo>
                    <a:pt x="10406" y="1"/>
                    <a:pt x="10356" y="0"/>
                    <a:pt x="10306" y="0"/>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9"/>
            <p:cNvSpPr/>
            <p:nvPr/>
          </p:nvSpPr>
          <p:spPr>
            <a:xfrm>
              <a:off x="2727050" y="132000"/>
              <a:ext cx="171300" cy="2538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9"/>
            <p:cNvSpPr/>
            <p:nvPr/>
          </p:nvSpPr>
          <p:spPr>
            <a:xfrm>
              <a:off x="-10350" y="1338100"/>
              <a:ext cx="54300" cy="792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9"/>
            <p:cNvSpPr/>
            <p:nvPr/>
          </p:nvSpPr>
          <p:spPr>
            <a:xfrm>
              <a:off x="4691925" y="4800875"/>
              <a:ext cx="54300" cy="792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9"/>
            <p:cNvSpPr/>
            <p:nvPr/>
          </p:nvSpPr>
          <p:spPr>
            <a:xfrm>
              <a:off x="4746225" y="5039302"/>
              <a:ext cx="134100" cy="2403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9"/>
            <p:cNvSpPr/>
            <p:nvPr/>
          </p:nvSpPr>
          <p:spPr>
            <a:xfrm>
              <a:off x="-325750" y="1146885"/>
              <a:ext cx="255723" cy="240318"/>
            </a:xfrm>
            <a:custGeom>
              <a:avLst/>
              <a:gdLst/>
              <a:ahLst/>
              <a:cxnLst/>
              <a:rect l="l" t="t" r="r" b="b"/>
              <a:pathLst>
                <a:path w="16799" h="15787" extrusionOk="0">
                  <a:moveTo>
                    <a:pt x="10305" y="0"/>
                  </a:moveTo>
                  <a:cubicBezTo>
                    <a:pt x="10024" y="0"/>
                    <a:pt x="9744" y="42"/>
                    <a:pt x="9476" y="125"/>
                  </a:cubicBezTo>
                  <a:lnTo>
                    <a:pt x="9292" y="181"/>
                  </a:lnTo>
                  <a:cubicBezTo>
                    <a:pt x="8805" y="331"/>
                    <a:pt x="8120" y="594"/>
                    <a:pt x="7446" y="1025"/>
                  </a:cubicBezTo>
                  <a:lnTo>
                    <a:pt x="5755" y="1317"/>
                  </a:lnTo>
                  <a:cubicBezTo>
                    <a:pt x="4947" y="1455"/>
                    <a:pt x="4251" y="1930"/>
                    <a:pt x="3828" y="2627"/>
                  </a:cubicBezTo>
                  <a:cubicBezTo>
                    <a:pt x="2261" y="3203"/>
                    <a:pt x="1266" y="4375"/>
                    <a:pt x="868" y="4923"/>
                  </a:cubicBezTo>
                  <a:lnTo>
                    <a:pt x="677" y="5187"/>
                  </a:lnTo>
                  <a:cubicBezTo>
                    <a:pt x="350" y="5635"/>
                    <a:pt x="165" y="6166"/>
                    <a:pt x="141" y="6720"/>
                  </a:cubicBezTo>
                  <a:lnTo>
                    <a:pt x="127" y="7045"/>
                  </a:lnTo>
                  <a:cubicBezTo>
                    <a:pt x="122" y="7168"/>
                    <a:pt x="112" y="7295"/>
                    <a:pt x="101" y="7424"/>
                  </a:cubicBezTo>
                  <a:lnTo>
                    <a:pt x="97" y="7474"/>
                  </a:lnTo>
                  <a:cubicBezTo>
                    <a:pt x="55" y="7976"/>
                    <a:pt x="0" y="8663"/>
                    <a:pt x="72" y="9408"/>
                  </a:cubicBezTo>
                  <a:lnTo>
                    <a:pt x="92" y="9617"/>
                  </a:lnTo>
                  <a:cubicBezTo>
                    <a:pt x="127" y="9976"/>
                    <a:pt x="228" y="10320"/>
                    <a:pt x="396" y="10643"/>
                  </a:cubicBezTo>
                  <a:lnTo>
                    <a:pt x="492" y="10827"/>
                  </a:lnTo>
                  <a:cubicBezTo>
                    <a:pt x="1121" y="12039"/>
                    <a:pt x="2460" y="13526"/>
                    <a:pt x="5295" y="13999"/>
                  </a:cubicBezTo>
                  <a:cubicBezTo>
                    <a:pt x="5969" y="14709"/>
                    <a:pt x="6757" y="15223"/>
                    <a:pt x="7602" y="15502"/>
                  </a:cubicBezTo>
                  <a:cubicBezTo>
                    <a:pt x="7617" y="15507"/>
                    <a:pt x="7782" y="15558"/>
                    <a:pt x="7787" y="15559"/>
                  </a:cubicBezTo>
                  <a:cubicBezTo>
                    <a:pt x="8326" y="15710"/>
                    <a:pt x="8861" y="15786"/>
                    <a:pt x="9379" y="15786"/>
                  </a:cubicBezTo>
                  <a:lnTo>
                    <a:pt x="9380" y="15786"/>
                  </a:lnTo>
                  <a:cubicBezTo>
                    <a:pt x="9380" y="15786"/>
                    <a:pt x="9381" y="15786"/>
                    <a:pt x="9382" y="15786"/>
                  </a:cubicBezTo>
                  <a:cubicBezTo>
                    <a:pt x="11787" y="15786"/>
                    <a:pt x="13546" y="14325"/>
                    <a:pt x="14272" y="11755"/>
                  </a:cubicBezTo>
                  <a:cubicBezTo>
                    <a:pt x="14797" y="11177"/>
                    <a:pt x="15170" y="10492"/>
                    <a:pt x="15369" y="9737"/>
                  </a:cubicBezTo>
                  <a:cubicBezTo>
                    <a:pt x="15483" y="9534"/>
                    <a:pt x="15572" y="9316"/>
                    <a:pt x="15632" y="9091"/>
                  </a:cubicBezTo>
                  <a:cubicBezTo>
                    <a:pt x="16525" y="7828"/>
                    <a:pt x="16799" y="6427"/>
                    <a:pt x="16471" y="4827"/>
                  </a:cubicBezTo>
                  <a:cubicBezTo>
                    <a:pt x="16271" y="3400"/>
                    <a:pt x="15415" y="2049"/>
                    <a:pt x="14156" y="1170"/>
                  </a:cubicBezTo>
                  <a:cubicBezTo>
                    <a:pt x="12858" y="24"/>
                    <a:pt x="11260" y="16"/>
                    <a:pt x="10645" y="13"/>
                  </a:cubicBezTo>
                  <a:lnTo>
                    <a:pt x="10613" y="13"/>
                  </a:lnTo>
                  <a:lnTo>
                    <a:pt x="10456" y="4"/>
                  </a:lnTo>
                  <a:cubicBezTo>
                    <a:pt x="10406" y="1"/>
                    <a:pt x="10356" y="0"/>
                    <a:pt x="10306" y="0"/>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9"/>
            <p:cNvSpPr/>
            <p:nvPr/>
          </p:nvSpPr>
          <p:spPr>
            <a:xfrm>
              <a:off x="2097925" y="385800"/>
              <a:ext cx="54300" cy="792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9"/>
            <p:cNvSpPr/>
            <p:nvPr/>
          </p:nvSpPr>
          <p:spPr>
            <a:xfrm rot="5400000">
              <a:off x="-198926" y="-318109"/>
              <a:ext cx="1023311" cy="961665"/>
            </a:xfrm>
            <a:custGeom>
              <a:avLst/>
              <a:gdLst/>
              <a:ahLst/>
              <a:cxnLst/>
              <a:rect l="l" t="t" r="r" b="b"/>
              <a:pathLst>
                <a:path w="16799" h="15787" extrusionOk="0">
                  <a:moveTo>
                    <a:pt x="10305" y="0"/>
                  </a:moveTo>
                  <a:cubicBezTo>
                    <a:pt x="10024" y="0"/>
                    <a:pt x="9744" y="42"/>
                    <a:pt x="9476" y="125"/>
                  </a:cubicBezTo>
                  <a:lnTo>
                    <a:pt x="9292" y="181"/>
                  </a:lnTo>
                  <a:cubicBezTo>
                    <a:pt x="8805" y="331"/>
                    <a:pt x="8120" y="594"/>
                    <a:pt x="7446" y="1025"/>
                  </a:cubicBezTo>
                  <a:lnTo>
                    <a:pt x="5755" y="1317"/>
                  </a:lnTo>
                  <a:cubicBezTo>
                    <a:pt x="4947" y="1455"/>
                    <a:pt x="4251" y="1930"/>
                    <a:pt x="3828" y="2627"/>
                  </a:cubicBezTo>
                  <a:cubicBezTo>
                    <a:pt x="2261" y="3203"/>
                    <a:pt x="1266" y="4375"/>
                    <a:pt x="868" y="4923"/>
                  </a:cubicBezTo>
                  <a:lnTo>
                    <a:pt x="677" y="5187"/>
                  </a:lnTo>
                  <a:cubicBezTo>
                    <a:pt x="350" y="5635"/>
                    <a:pt x="165" y="6166"/>
                    <a:pt x="141" y="6720"/>
                  </a:cubicBezTo>
                  <a:lnTo>
                    <a:pt x="127" y="7045"/>
                  </a:lnTo>
                  <a:cubicBezTo>
                    <a:pt x="122" y="7168"/>
                    <a:pt x="112" y="7295"/>
                    <a:pt x="101" y="7424"/>
                  </a:cubicBezTo>
                  <a:lnTo>
                    <a:pt x="97" y="7474"/>
                  </a:lnTo>
                  <a:cubicBezTo>
                    <a:pt x="55" y="7976"/>
                    <a:pt x="0" y="8663"/>
                    <a:pt x="72" y="9408"/>
                  </a:cubicBezTo>
                  <a:lnTo>
                    <a:pt x="92" y="9617"/>
                  </a:lnTo>
                  <a:cubicBezTo>
                    <a:pt x="127" y="9976"/>
                    <a:pt x="228" y="10320"/>
                    <a:pt x="396" y="10643"/>
                  </a:cubicBezTo>
                  <a:lnTo>
                    <a:pt x="492" y="10827"/>
                  </a:lnTo>
                  <a:cubicBezTo>
                    <a:pt x="1121" y="12039"/>
                    <a:pt x="2460" y="13526"/>
                    <a:pt x="5295" y="13999"/>
                  </a:cubicBezTo>
                  <a:cubicBezTo>
                    <a:pt x="5969" y="14709"/>
                    <a:pt x="6757" y="15223"/>
                    <a:pt x="7602" y="15502"/>
                  </a:cubicBezTo>
                  <a:cubicBezTo>
                    <a:pt x="7617" y="15507"/>
                    <a:pt x="7782" y="15558"/>
                    <a:pt x="7787" y="15559"/>
                  </a:cubicBezTo>
                  <a:cubicBezTo>
                    <a:pt x="8326" y="15710"/>
                    <a:pt x="8861" y="15786"/>
                    <a:pt x="9379" y="15786"/>
                  </a:cubicBezTo>
                  <a:lnTo>
                    <a:pt x="9380" y="15786"/>
                  </a:lnTo>
                  <a:cubicBezTo>
                    <a:pt x="9380" y="15786"/>
                    <a:pt x="9381" y="15786"/>
                    <a:pt x="9382" y="15786"/>
                  </a:cubicBezTo>
                  <a:cubicBezTo>
                    <a:pt x="11787" y="15786"/>
                    <a:pt x="13546" y="14325"/>
                    <a:pt x="14272" y="11755"/>
                  </a:cubicBezTo>
                  <a:cubicBezTo>
                    <a:pt x="14797" y="11177"/>
                    <a:pt x="15170" y="10492"/>
                    <a:pt x="15369" y="9737"/>
                  </a:cubicBezTo>
                  <a:cubicBezTo>
                    <a:pt x="15483" y="9534"/>
                    <a:pt x="15572" y="9316"/>
                    <a:pt x="15632" y="9091"/>
                  </a:cubicBezTo>
                  <a:cubicBezTo>
                    <a:pt x="16525" y="7828"/>
                    <a:pt x="16799" y="6427"/>
                    <a:pt x="16471" y="4827"/>
                  </a:cubicBezTo>
                  <a:cubicBezTo>
                    <a:pt x="16271" y="3400"/>
                    <a:pt x="15415" y="2049"/>
                    <a:pt x="14156" y="1170"/>
                  </a:cubicBezTo>
                  <a:cubicBezTo>
                    <a:pt x="12858" y="24"/>
                    <a:pt x="11260" y="16"/>
                    <a:pt x="10645" y="13"/>
                  </a:cubicBezTo>
                  <a:lnTo>
                    <a:pt x="10613" y="13"/>
                  </a:lnTo>
                  <a:lnTo>
                    <a:pt x="10456" y="4"/>
                  </a:lnTo>
                  <a:cubicBezTo>
                    <a:pt x="10406" y="1"/>
                    <a:pt x="10356" y="0"/>
                    <a:pt x="10306" y="0"/>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4">
  <p:cSld name="CUSTOM_4_1_1">
    <p:spTree>
      <p:nvGrpSpPr>
        <p:cNvPr id="1" name="Shape 371"/>
        <p:cNvGrpSpPr/>
        <p:nvPr/>
      </p:nvGrpSpPr>
      <p:grpSpPr>
        <a:xfrm>
          <a:off x="0" y="0"/>
          <a:ext cx="0" cy="0"/>
          <a:chOff x="0" y="0"/>
          <a:chExt cx="0" cy="0"/>
        </a:xfrm>
      </p:grpSpPr>
      <p:sp>
        <p:nvSpPr>
          <p:cNvPr id="372" name="Google Shape;372;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3" name="Google Shape;373;p23"/>
          <p:cNvSpPr txBox="1">
            <a:spLocks noGrp="1"/>
          </p:cNvSpPr>
          <p:nvPr>
            <p:ph type="body" idx="1"/>
          </p:nvPr>
        </p:nvSpPr>
        <p:spPr>
          <a:xfrm>
            <a:off x="720000" y="1063350"/>
            <a:ext cx="7704000" cy="4119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374" name="Google Shape;374;p23"/>
          <p:cNvGrpSpPr/>
          <p:nvPr/>
        </p:nvGrpSpPr>
        <p:grpSpPr>
          <a:xfrm rot="-5400000">
            <a:off x="3655399" y="244112"/>
            <a:ext cx="1647885" cy="10399392"/>
            <a:chOff x="4649074" y="5124624"/>
            <a:chExt cx="887343" cy="930020"/>
          </a:xfrm>
        </p:grpSpPr>
        <p:sp>
          <p:nvSpPr>
            <p:cNvPr id="375" name="Google Shape;375;p23"/>
            <p:cNvSpPr/>
            <p:nvPr/>
          </p:nvSpPr>
          <p:spPr>
            <a:xfrm>
              <a:off x="4649074" y="5124624"/>
              <a:ext cx="887343" cy="930020"/>
            </a:xfrm>
            <a:custGeom>
              <a:avLst/>
              <a:gdLst/>
              <a:ahLst/>
              <a:cxnLst/>
              <a:rect l="l" t="t" r="r" b="b"/>
              <a:pathLst>
                <a:path w="21603" h="22642" extrusionOk="0">
                  <a:moveTo>
                    <a:pt x="14890" y="1"/>
                  </a:moveTo>
                  <a:cubicBezTo>
                    <a:pt x="13962" y="1"/>
                    <a:pt x="13051" y="265"/>
                    <a:pt x="12273" y="753"/>
                  </a:cubicBezTo>
                  <a:lnTo>
                    <a:pt x="11709" y="787"/>
                  </a:lnTo>
                  <a:cubicBezTo>
                    <a:pt x="11314" y="634"/>
                    <a:pt x="10413" y="287"/>
                    <a:pt x="9352" y="287"/>
                  </a:cubicBezTo>
                  <a:cubicBezTo>
                    <a:pt x="9084" y="287"/>
                    <a:pt x="8821" y="309"/>
                    <a:pt x="8562" y="352"/>
                  </a:cubicBezTo>
                  <a:cubicBezTo>
                    <a:pt x="8521" y="351"/>
                    <a:pt x="8478" y="350"/>
                    <a:pt x="8435" y="350"/>
                  </a:cubicBezTo>
                  <a:cubicBezTo>
                    <a:pt x="7393" y="350"/>
                    <a:pt x="6458" y="664"/>
                    <a:pt x="5765" y="896"/>
                  </a:cubicBezTo>
                  <a:cubicBezTo>
                    <a:pt x="5706" y="916"/>
                    <a:pt x="5607" y="950"/>
                    <a:pt x="5525" y="976"/>
                  </a:cubicBezTo>
                  <a:lnTo>
                    <a:pt x="4059" y="1141"/>
                  </a:lnTo>
                  <a:cubicBezTo>
                    <a:pt x="3106" y="1248"/>
                    <a:pt x="2281" y="1826"/>
                    <a:pt x="1854" y="2684"/>
                  </a:cubicBezTo>
                  <a:cubicBezTo>
                    <a:pt x="1427" y="3543"/>
                    <a:pt x="1464" y="4549"/>
                    <a:pt x="1953" y="5375"/>
                  </a:cubicBezTo>
                  <a:lnTo>
                    <a:pt x="2206" y="5803"/>
                  </a:lnTo>
                  <a:cubicBezTo>
                    <a:pt x="1706" y="6194"/>
                    <a:pt x="1368" y="6594"/>
                    <a:pt x="1194" y="6800"/>
                  </a:cubicBezTo>
                  <a:lnTo>
                    <a:pt x="893" y="7157"/>
                  </a:lnTo>
                  <a:cubicBezTo>
                    <a:pt x="398" y="7744"/>
                    <a:pt x="162" y="8520"/>
                    <a:pt x="248" y="9285"/>
                  </a:cubicBezTo>
                  <a:lnTo>
                    <a:pt x="295" y="9720"/>
                  </a:lnTo>
                  <a:cubicBezTo>
                    <a:pt x="298" y="9849"/>
                    <a:pt x="265" y="10177"/>
                    <a:pt x="221" y="10340"/>
                  </a:cubicBezTo>
                  <a:lnTo>
                    <a:pt x="126" y="10699"/>
                  </a:lnTo>
                  <a:cubicBezTo>
                    <a:pt x="18" y="11103"/>
                    <a:pt x="1" y="11518"/>
                    <a:pt x="74" y="11922"/>
                  </a:cubicBezTo>
                  <a:cubicBezTo>
                    <a:pt x="68" y="11986"/>
                    <a:pt x="63" y="12042"/>
                    <a:pt x="60" y="12090"/>
                  </a:cubicBezTo>
                  <a:lnTo>
                    <a:pt x="57" y="12108"/>
                  </a:lnTo>
                  <a:cubicBezTo>
                    <a:pt x="7" y="12412"/>
                    <a:pt x="7" y="12721"/>
                    <a:pt x="57" y="13025"/>
                  </a:cubicBezTo>
                  <a:lnTo>
                    <a:pt x="86" y="13203"/>
                  </a:lnTo>
                  <a:cubicBezTo>
                    <a:pt x="203" y="13906"/>
                    <a:pt x="485" y="14634"/>
                    <a:pt x="889" y="15281"/>
                  </a:cubicBezTo>
                  <a:cubicBezTo>
                    <a:pt x="1146" y="16070"/>
                    <a:pt x="1539" y="16852"/>
                    <a:pt x="2085" y="17661"/>
                  </a:cubicBezTo>
                  <a:lnTo>
                    <a:pt x="2191" y="17819"/>
                  </a:lnTo>
                  <a:cubicBezTo>
                    <a:pt x="2373" y="18088"/>
                    <a:pt x="2599" y="18322"/>
                    <a:pt x="2862" y="18515"/>
                  </a:cubicBezTo>
                  <a:lnTo>
                    <a:pt x="3014" y="18625"/>
                  </a:lnTo>
                  <a:cubicBezTo>
                    <a:pt x="3112" y="18697"/>
                    <a:pt x="3366" y="18926"/>
                    <a:pt x="3534" y="19079"/>
                  </a:cubicBezTo>
                  <a:cubicBezTo>
                    <a:pt x="3786" y="19306"/>
                    <a:pt x="4068" y="19560"/>
                    <a:pt x="4373" y="19806"/>
                  </a:cubicBezTo>
                  <a:cubicBezTo>
                    <a:pt x="4463" y="19915"/>
                    <a:pt x="4558" y="20021"/>
                    <a:pt x="4659" y="20122"/>
                  </a:cubicBezTo>
                  <a:cubicBezTo>
                    <a:pt x="5461" y="21201"/>
                    <a:pt x="6740" y="21907"/>
                    <a:pt x="8201" y="22069"/>
                  </a:cubicBezTo>
                  <a:lnTo>
                    <a:pt x="8428" y="22094"/>
                  </a:lnTo>
                  <a:cubicBezTo>
                    <a:pt x="8462" y="22098"/>
                    <a:pt x="8498" y="22101"/>
                    <a:pt x="8533" y="22103"/>
                  </a:cubicBezTo>
                  <a:cubicBezTo>
                    <a:pt x="9055" y="22353"/>
                    <a:pt x="9821" y="22641"/>
                    <a:pt x="10791" y="22642"/>
                  </a:cubicBezTo>
                  <a:lnTo>
                    <a:pt x="10792" y="22642"/>
                  </a:lnTo>
                  <a:cubicBezTo>
                    <a:pt x="11762" y="22641"/>
                    <a:pt x="13144" y="22348"/>
                    <a:pt x="14426" y="21019"/>
                  </a:cubicBezTo>
                  <a:cubicBezTo>
                    <a:pt x="14576" y="20953"/>
                    <a:pt x="14721" y="20872"/>
                    <a:pt x="14857" y="20780"/>
                  </a:cubicBezTo>
                  <a:cubicBezTo>
                    <a:pt x="16726" y="20489"/>
                    <a:pt x="18102" y="19178"/>
                    <a:pt x="18850" y="17917"/>
                  </a:cubicBezTo>
                  <a:cubicBezTo>
                    <a:pt x="19586" y="17405"/>
                    <a:pt x="20128" y="16713"/>
                    <a:pt x="20431" y="15888"/>
                  </a:cubicBezTo>
                  <a:cubicBezTo>
                    <a:pt x="20592" y="15449"/>
                    <a:pt x="20679" y="14997"/>
                    <a:pt x="20690" y="14537"/>
                  </a:cubicBezTo>
                  <a:cubicBezTo>
                    <a:pt x="21157" y="13926"/>
                    <a:pt x="21438" y="13216"/>
                    <a:pt x="21512" y="12446"/>
                  </a:cubicBezTo>
                  <a:cubicBezTo>
                    <a:pt x="21602" y="11508"/>
                    <a:pt x="21389" y="10627"/>
                    <a:pt x="20878" y="9817"/>
                  </a:cubicBezTo>
                  <a:cubicBezTo>
                    <a:pt x="20824" y="8768"/>
                    <a:pt x="20489" y="7752"/>
                    <a:pt x="19911" y="6901"/>
                  </a:cubicBezTo>
                  <a:cubicBezTo>
                    <a:pt x="19908" y="6817"/>
                    <a:pt x="19902" y="6733"/>
                    <a:pt x="19894" y="6648"/>
                  </a:cubicBezTo>
                  <a:cubicBezTo>
                    <a:pt x="20137" y="5839"/>
                    <a:pt x="20208" y="4962"/>
                    <a:pt x="20091" y="4131"/>
                  </a:cubicBezTo>
                  <a:lnTo>
                    <a:pt x="20058" y="3893"/>
                  </a:lnTo>
                  <a:cubicBezTo>
                    <a:pt x="20001" y="3490"/>
                    <a:pt x="19854" y="3095"/>
                    <a:pt x="19633" y="2755"/>
                  </a:cubicBezTo>
                  <a:lnTo>
                    <a:pt x="19502" y="2552"/>
                  </a:lnTo>
                  <a:cubicBezTo>
                    <a:pt x="18482" y="979"/>
                    <a:pt x="16715" y="1"/>
                    <a:pt x="14890" y="1"/>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3"/>
            <p:cNvSpPr/>
            <p:nvPr/>
          </p:nvSpPr>
          <p:spPr>
            <a:xfrm>
              <a:off x="4720543" y="5195805"/>
              <a:ext cx="744731" cy="787654"/>
            </a:xfrm>
            <a:custGeom>
              <a:avLst/>
              <a:gdLst/>
              <a:ahLst/>
              <a:cxnLst/>
              <a:rect l="l" t="t" r="r" b="b"/>
              <a:pathLst>
                <a:path w="18131" h="19176" extrusionOk="0">
                  <a:moveTo>
                    <a:pt x="13150" y="1"/>
                  </a:moveTo>
                  <a:cubicBezTo>
                    <a:pt x="12420" y="1"/>
                    <a:pt x="11720" y="247"/>
                    <a:pt x="11159" y="698"/>
                  </a:cubicBezTo>
                  <a:cubicBezTo>
                    <a:pt x="11143" y="705"/>
                    <a:pt x="11128" y="713"/>
                    <a:pt x="11112" y="721"/>
                  </a:cubicBezTo>
                  <a:lnTo>
                    <a:pt x="9696" y="807"/>
                  </a:lnTo>
                  <a:lnTo>
                    <a:pt x="9353" y="674"/>
                  </a:lnTo>
                  <a:cubicBezTo>
                    <a:pt x="9030" y="549"/>
                    <a:pt x="8358" y="287"/>
                    <a:pt x="7612" y="287"/>
                  </a:cubicBezTo>
                  <a:cubicBezTo>
                    <a:pt x="7382" y="287"/>
                    <a:pt x="7159" y="311"/>
                    <a:pt x="6945" y="359"/>
                  </a:cubicBezTo>
                  <a:cubicBezTo>
                    <a:pt x="6863" y="353"/>
                    <a:pt x="6780" y="350"/>
                    <a:pt x="6695" y="350"/>
                  </a:cubicBezTo>
                  <a:cubicBezTo>
                    <a:pt x="5937" y="350"/>
                    <a:pt x="5191" y="600"/>
                    <a:pt x="4585" y="803"/>
                  </a:cubicBezTo>
                  <a:cubicBezTo>
                    <a:pt x="4477" y="839"/>
                    <a:pt x="4234" y="920"/>
                    <a:pt x="4133" y="947"/>
                  </a:cubicBezTo>
                  <a:lnTo>
                    <a:pt x="2514" y="1130"/>
                  </a:lnTo>
                  <a:cubicBezTo>
                    <a:pt x="2149" y="1171"/>
                    <a:pt x="1830" y="1394"/>
                    <a:pt x="1666" y="1723"/>
                  </a:cubicBezTo>
                  <a:cubicBezTo>
                    <a:pt x="1503" y="2052"/>
                    <a:pt x="1516" y="2442"/>
                    <a:pt x="1704" y="2759"/>
                  </a:cubicBezTo>
                  <a:lnTo>
                    <a:pt x="2558" y="4199"/>
                  </a:lnTo>
                  <a:cubicBezTo>
                    <a:pt x="2630" y="4321"/>
                    <a:pt x="2708" y="4430"/>
                    <a:pt x="2789" y="4532"/>
                  </a:cubicBezTo>
                  <a:cubicBezTo>
                    <a:pt x="2752" y="4570"/>
                    <a:pt x="2718" y="4610"/>
                    <a:pt x="2686" y="4654"/>
                  </a:cubicBezTo>
                  <a:lnTo>
                    <a:pt x="2509" y="4897"/>
                  </a:lnTo>
                  <a:cubicBezTo>
                    <a:pt x="1607" y="5203"/>
                    <a:pt x="1039" y="5876"/>
                    <a:pt x="778" y="6185"/>
                  </a:cubicBezTo>
                  <a:lnTo>
                    <a:pt x="478" y="6541"/>
                  </a:lnTo>
                  <a:cubicBezTo>
                    <a:pt x="286" y="6768"/>
                    <a:pt x="197" y="7065"/>
                    <a:pt x="229" y="7360"/>
                  </a:cubicBezTo>
                  <a:lnTo>
                    <a:pt x="281" y="7822"/>
                  </a:lnTo>
                  <a:cubicBezTo>
                    <a:pt x="308" y="8067"/>
                    <a:pt x="258" y="8670"/>
                    <a:pt x="156" y="9055"/>
                  </a:cubicBezTo>
                  <a:lnTo>
                    <a:pt x="60" y="9413"/>
                  </a:lnTo>
                  <a:cubicBezTo>
                    <a:pt x="1" y="9634"/>
                    <a:pt x="13" y="9867"/>
                    <a:pt x="95" y="10081"/>
                  </a:cubicBezTo>
                  <a:cubicBezTo>
                    <a:pt x="61" y="10280"/>
                    <a:pt x="50" y="10449"/>
                    <a:pt x="44" y="10558"/>
                  </a:cubicBezTo>
                  <a:lnTo>
                    <a:pt x="27" y="10657"/>
                  </a:lnTo>
                  <a:cubicBezTo>
                    <a:pt x="7" y="10775"/>
                    <a:pt x="7" y="10893"/>
                    <a:pt x="27" y="11010"/>
                  </a:cubicBezTo>
                  <a:lnTo>
                    <a:pt x="56" y="11188"/>
                  </a:lnTo>
                  <a:cubicBezTo>
                    <a:pt x="146" y="11729"/>
                    <a:pt x="394" y="12317"/>
                    <a:pt x="734" y="12803"/>
                  </a:cubicBezTo>
                  <a:cubicBezTo>
                    <a:pt x="934" y="13506"/>
                    <a:pt x="1278" y="14213"/>
                    <a:pt x="1781" y="14958"/>
                  </a:cubicBezTo>
                  <a:lnTo>
                    <a:pt x="1886" y="15114"/>
                  </a:lnTo>
                  <a:cubicBezTo>
                    <a:pt x="1956" y="15218"/>
                    <a:pt x="2043" y="15309"/>
                    <a:pt x="2144" y="15383"/>
                  </a:cubicBezTo>
                  <a:lnTo>
                    <a:pt x="2296" y="15493"/>
                  </a:lnTo>
                  <a:cubicBezTo>
                    <a:pt x="2466" y="15617"/>
                    <a:pt x="2713" y="15841"/>
                    <a:pt x="2956" y="16060"/>
                  </a:cubicBezTo>
                  <a:cubicBezTo>
                    <a:pt x="3247" y="16322"/>
                    <a:pt x="3547" y="16593"/>
                    <a:pt x="3867" y="16839"/>
                  </a:cubicBezTo>
                  <a:cubicBezTo>
                    <a:pt x="3976" y="16988"/>
                    <a:pt x="4101" y="17127"/>
                    <a:pt x="4240" y="17256"/>
                  </a:cubicBezTo>
                  <a:cubicBezTo>
                    <a:pt x="4748" y="18007"/>
                    <a:pt x="5615" y="18498"/>
                    <a:pt x="6652" y="18614"/>
                  </a:cubicBezTo>
                  <a:lnTo>
                    <a:pt x="6881" y="18640"/>
                  </a:lnTo>
                  <a:cubicBezTo>
                    <a:pt x="6920" y="18644"/>
                    <a:pt x="6960" y="18646"/>
                    <a:pt x="7001" y="18646"/>
                  </a:cubicBezTo>
                  <a:cubicBezTo>
                    <a:pt x="7064" y="18646"/>
                    <a:pt x="7128" y="18640"/>
                    <a:pt x="7190" y="18629"/>
                  </a:cubicBezTo>
                  <a:cubicBezTo>
                    <a:pt x="7197" y="18633"/>
                    <a:pt x="7204" y="18636"/>
                    <a:pt x="7210" y="18640"/>
                  </a:cubicBezTo>
                  <a:cubicBezTo>
                    <a:pt x="7616" y="18853"/>
                    <a:pt x="8229" y="19176"/>
                    <a:pt x="9051" y="19176"/>
                  </a:cubicBezTo>
                  <a:lnTo>
                    <a:pt x="9052" y="19176"/>
                  </a:lnTo>
                  <a:cubicBezTo>
                    <a:pt x="10053" y="19176"/>
                    <a:pt x="10943" y="18708"/>
                    <a:pt x="11705" y="17786"/>
                  </a:cubicBezTo>
                  <a:cubicBezTo>
                    <a:pt x="11871" y="17760"/>
                    <a:pt x="12031" y="17695"/>
                    <a:pt x="12170" y="17595"/>
                  </a:cubicBezTo>
                  <a:lnTo>
                    <a:pt x="12484" y="17371"/>
                  </a:lnTo>
                  <a:cubicBezTo>
                    <a:pt x="14039" y="17308"/>
                    <a:pt x="15246" y="16137"/>
                    <a:pt x="15804" y="14954"/>
                  </a:cubicBezTo>
                  <a:cubicBezTo>
                    <a:pt x="16227" y="14730"/>
                    <a:pt x="16785" y="14320"/>
                    <a:pt x="17065" y="13557"/>
                  </a:cubicBezTo>
                  <a:cubicBezTo>
                    <a:pt x="17227" y="13117"/>
                    <a:pt x="17261" y="12654"/>
                    <a:pt x="17168" y="12181"/>
                  </a:cubicBezTo>
                  <a:cubicBezTo>
                    <a:pt x="17560" y="11843"/>
                    <a:pt x="17972" y="11330"/>
                    <a:pt x="18048" y="10545"/>
                  </a:cubicBezTo>
                  <a:cubicBezTo>
                    <a:pt x="18131" y="9691"/>
                    <a:pt x="17763" y="9071"/>
                    <a:pt x="17405" y="8645"/>
                  </a:cubicBezTo>
                  <a:cubicBezTo>
                    <a:pt x="17471" y="7599"/>
                    <a:pt x="17146" y="6575"/>
                    <a:pt x="16492" y="5819"/>
                  </a:cubicBezTo>
                  <a:cubicBezTo>
                    <a:pt x="16492" y="5819"/>
                    <a:pt x="16445" y="5767"/>
                    <a:pt x="16434" y="5755"/>
                  </a:cubicBezTo>
                  <a:cubicBezTo>
                    <a:pt x="16459" y="5417"/>
                    <a:pt x="16442" y="5070"/>
                    <a:pt x="16384" y="4735"/>
                  </a:cubicBezTo>
                  <a:cubicBezTo>
                    <a:pt x="16642" y="4085"/>
                    <a:pt x="16734" y="3343"/>
                    <a:pt x="16635" y="2639"/>
                  </a:cubicBezTo>
                  <a:lnTo>
                    <a:pt x="16602" y="2402"/>
                  </a:lnTo>
                  <a:cubicBezTo>
                    <a:pt x="16580" y="2245"/>
                    <a:pt x="16525" y="2096"/>
                    <a:pt x="16438" y="1964"/>
                  </a:cubicBezTo>
                  <a:lnTo>
                    <a:pt x="16308" y="1762"/>
                  </a:lnTo>
                  <a:cubicBezTo>
                    <a:pt x="15604" y="676"/>
                    <a:pt x="14394" y="1"/>
                    <a:pt x="13150" y="1"/>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3"/>
            <p:cNvSpPr/>
            <p:nvPr/>
          </p:nvSpPr>
          <p:spPr>
            <a:xfrm>
              <a:off x="4765477" y="5240288"/>
              <a:ext cx="654407" cy="698645"/>
            </a:xfrm>
            <a:custGeom>
              <a:avLst/>
              <a:gdLst/>
              <a:ahLst/>
              <a:cxnLst/>
              <a:rect l="l" t="t" r="r" b="b"/>
              <a:pathLst>
                <a:path w="15932" h="17009" extrusionOk="0">
                  <a:moveTo>
                    <a:pt x="12055" y="1"/>
                  </a:moveTo>
                  <a:cubicBezTo>
                    <a:pt x="11521" y="1"/>
                    <a:pt x="11027" y="194"/>
                    <a:pt x="10644" y="543"/>
                  </a:cubicBezTo>
                  <a:cubicBezTo>
                    <a:pt x="10497" y="598"/>
                    <a:pt x="10369" y="676"/>
                    <a:pt x="10259" y="766"/>
                  </a:cubicBezTo>
                  <a:lnTo>
                    <a:pt x="10214" y="710"/>
                  </a:lnTo>
                  <a:lnTo>
                    <a:pt x="8469" y="816"/>
                  </a:lnTo>
                  <a:lnTo>
                    <a:pt x="8409" y="888"/>
                  </a:lnTo>
                  <a:lnTo>
                    <a:pt x="8388" y="803"/>
                  </a:lnTo>
                  <a:lnTo>
                    <a:pt x="7867" y="600"/>
                  </a:lnTo>
                  <a:cubicBezTo>
                    <a:pt x="7584" y="490"/>
                    <a:pt x="7059" y="287"/>
                    <a:pt x="6517" y="287"/>
                  </a:cubicBezTo>
                  <a:cubicBezTo>
                    <a:pt x="6294" y="287"/>
                    <a:pt x="6100" y="320"/>
                    <a:pt x="5933" y="374"/>
                  </a:cubicBezTo>
                  <a:cubicBezTo>
                    <a:pt x="5826" y="357"/>
                    <a:pt x="5716" y="349"/>
                    <a:pt x="5601" y="349"/>
                  </a:cubicBezTo>
                  <a:cubicBezTo>
                    <a:pt x="5019" y="349"/>
                    <a:pt x="4393" y="559"/>
                    <a:pt x="3841" y="744"/>
                  </a:cubicBezTo>
                  <a:cubicBezTo>
                    <a:pt x="3630" y="815"/>
                    <a:pt x="3310" y="923"/>
                    <a:pt x="3205" y="935"/>
                  </a:cubicBezTo>
                  <a:lnTo>
                    <a:pt x="1541" y="1123"/>
                  </a:lnTo>
                  <a:lnTo>
                    <a:pt x="2395" y="2563"/>
                  </a:lnTo>
                  <a:cubicBezTo>
                    <a:pt x="2516" y="2767"/>
                    <a:pt x="2679" y="2939"/>
                    <a:pt x="2870" y="3138"/>
                  </a:cubicBezTo>
                  <a:cubicBezTo>
                    <a:pt x="2932" y="3204"/>
                    <a:pt x="3024" y="3300"/>
                    <a:pt x="3103" y="3391"/>
                  </a:cubicBezTo>
                  <a:cubicBezTo>
                    <a:pt x="3009" y="3640"/>
                    <a:pt x="2978" y="3890"/>
                    <a:pt x="2964" y="4092"/>
                  </a:cubicBezTo>
                  <a:lnTo>
                    <a:pt x="2838" y="4123"/>
                  </a:lnTo>
                  <a:lnTo>
                    <a:pt x="2467" y="4208"/>
                  </a:lnTo>
                  <a:lnTo>
                    <a:pt x="2235" y="4525"/>
                  </a:lnTo>
                  <a:cubicBezTo>
                    <a:pt x="2218" y="4546"/>
                    <a:pt x="2195" y="4571"/>
                    <a:pt x="2171" y="4599"/>
                  </a:cubicBezTo>
                  <a:cubicBezTo>
                    <a:pt x="2127" y="4648"/>
                    <a:pt x="2076" y="4705"/>
                    <a:pt x="2024" y="4770"/>
                  </a:cubicBezTo>
                  <a:cubicBezTo>
                    <a:pt x="1261" y="4911"/>
                    <a:pt x="766" y="5499"/>
                    <a:pt x="511" y="5800"/>
                  </a:cubicBezTo>
                  <a:lnTo>
                    <a:pt x="211" y="6156"/>
                  </a:lnTo>
                  <a:lnTo>
                    <a:pt x="263" y="6618"/>
                  </a:lnTo>
                  <a:cubicBezTo>
                    <a:pt x="308" y="7020"/>
                    <a:pt x="237" y="7768"/>
                    <a:pt x="108" y="8250"/>
                  </a:cubicBezTo>
                  <a:lnTo>
                    <a:pt x="12" y="8609"/>
                  </a:lnTo>
                  <a:lnTo>
                    <a:pt x="134" y="8900"/>
                  </a:lnTo>
                  <a:cubicBezTo>
                    <a:pt x="55" y="9151"/>
                    <a:pt x="39" y="9396"/>
                    <a:pt x="29" y="9549"/>
                  </a:cubicBezTo>
                  <a:lnTo>
                    <a:pt x="25" y="9600"/>
                  </a:lnTo>
                  <a:lnTo>
                    <a:pt x="0" y="9750"/>
                  </a:lnTo>
                  <a:lnTo>
                    <a:pt x="30" y="9927"/>
                  </a:lnTo>
                  <a:cubicBezTo>
                    <a:pt x="95" y="10321"/>
                    <a:pt x="312" y="10840"/>
                    <a:pt x="633" y="11241"/>
                  </a:cubicBezTo>
                  <a:cubicBezTo>
                    <a:pt x="790" y="11890"/>
                    <a:pt x="1102" y="12557"/>
                    <a:pt x="1583" y="13268"/>
                  </a:cubicBezTo>
                  <a:lnTo>
                    <a:pt x="1689" y="13424"/>
                  </a:lnTo>
                  <a:lnTo>
                    <a:pt x="1842" y="13536"/>
                  </a:lnTo>
                  <a:cubicBezTo>
                    <a:pt x="2054" y="13692"/>
                    <a:pt x="2311" y="13924"/>
                    <a:pt x="2583" y="14169"/>
                  </a:cubicBezTo>
                  <a:cubicBezTo>
                    <a:pt x="2903" y="14457"/>
                    <a:pt x="3230" y="14753"/>
                    <a:pt x="3562" y="14995"/>
                  </a:cubicBezTo>
                  <a:cubicBezTo>
                    <a:pt x="3676" y="15175"/>
                    <a:pt x="3822" y="15333"/>
                    <a:pt x="3978" y="15463"/>
                  </a:cubicBezTo>
                  <a:cubicBezTo>
                    <a:pt x="4292" y="16007"/>
                    <a:pt x="4896" y="16366"/>
                    <a:pt x="5675" y="16454"/>
                  </a:cubicBezTo>
                  <a:lnTo>
                    <a:pt x="5906" y="16479"/>
                  </a:lnTo>
                  <a:lnTo>
                    <a:pt x="6125" y="16409"/>
                  </a:lnTo>
                  <a:cubicBezTo>
                    <a:pt x="6146" y="16402"/>
                    <a:pt x="6156" y="16402"/>
                    <a:pt x="6160" y="16402"/>
                  </a:cubicBezTo>
                  <a:cubicBezTo>
                    <a:pt x="6248" y="16402"/>
                    <a:pt x="6453" y="16510"/>
                    <a:pt x="6619" y="16597"/>
                  </a:cubicBezTo>
                  <a:cubicBezTo>
                    <a:pt x="6968" y="16781"/>
                    <a:pt x="7402" y="17009"/>
                    <a:pt x="7957" y="17009"/>
                  </a:cubicBezTo>
                  <a:cubicBezTo>
                    <a:pt x="7958" y="17009"/>
                    <a:pt x="7958" y="17009"/>
                    <a:pt x="7959" y="17009"/>
                  </a:cubicBezTo>
                  <a:cubicBezTo>
                    <a:pt x="9105" y="17009"/>
                    <a:pt x="9794" y="16014"/>
                    <a:pt x="10021" y="15686"/>
                  </a:cubicBezTo>
                  <a:lnTo>
                    <a:pt x="10067" y="15621"/>
                  </a:lnTo>
                  <a:cubicBezTo>
                    <a:pt x="10087" y="15611"/>
                    <a:pt x="10108" y="15603"/>
                    <a:pt x="10127" y="15596"/>
                  </a:cubicBezTo>
                  <a:lnTo>
                    <a:pt x="10445" y="15632"/>
                  </a:lnTo>
                  <a:lnTo>
                    <a:pt x="10800" y="15378"/>
                  </a:lnTo>
                  <a:cubicBezTo>
                    <a:pt x="10858" y="15337"/>
                    <a:pt x="11001" y="15263"/>
                    <a:pt x="11133" y="15204"/>
                  </a:cubicBezTo>
                  <a:cubicBezTo>
                    <a:pt x="11173" y="15206"/>
                    <a:pt x="11215" y="15208"/>
                    <a:pt x="11256" y="15208"/>
                  </a:cubicBezTo>
                  <a:cubicBezTo>
                    <a:pt x="12442" y="15208"/>
                    <a:pt x="13447" y="14189"/>
                    <a:pt x="13827" y="13184"/>
                  </a:cubicBezTo>
                  <a:lnTo>
                    <a:pt x="13872" y="13063"/>
                  </a:lnTo>
                  <a:cubicBezTo>
                    <a:pt x="13879" y="13060"/>
                    <a:pt x="13886" y="13056"/>
                    <a:pt x="13893" y="13054"/>
                  </a:cubicBezTo>
                  <a:cubicBezTo>
                    <a:pt x="14185" y="12935"/>
                    <a:pt x="14729" y="12713"/>
                    <a:pt x="14955" y="12100"/>
                  </a:cubicBezTo>
                  <a:cubicBezTo>
                    <a:pt x="15063" y="11805"/>
                    <a:pt x="15069" y="11487"/>
                    <a:pt x="14973" y="11153"/>
                  </a:cubicBezTo>
                  <a:cubicBezTo>
                    <a:pt x="14995" y="10954"/>
                    <a:pt x="14983" y="10758"/>
                    <a:pt x="14950" y="10576"/>
                  </a:cubicBezTo>
                  <a:cubicBezTo>
                    <a:pt x="15371" y="10304"/>
                    <a:pt x="15816" y="9982"/>
                    <a:pt x="15875" y="9358"/>
                  </a:cubicBezTo>
                  <a:cubicBezTo>
                    <a:pt x="15932" y="8786"/>
                    <a:pt x="15644" y="8400"/>
                    <a:pt x="15171" y="7929"/>
                  </a:cubicBezTo>
                  <a:cubicBezTo>
                    <a:pt x="15354" y="7040"/>
                    <a:pt x="15146" y="6100"/>
                    <a:pt x="14581" y="5447"/>
                  </a:cubicBezTo>
                  <a:lnTo>
                    <a:pt x="14558" y="5421"/>
                  </a:lnTo>
                  <a:lnTo>
                    <a:pt x="14534" y="5397"/>
                  </a:lnTo>
                  <a:cubicBezTo>
                    <a:pt x="14403" y="5263"/>
                    <a:pt x="14278" y="5155"/>
                    <a:pt x="14179" y="5068"/>
                  </a:cubicBezTo>
                  <a:cubicBezTo>
                    <a:pt x="14179" y="5068"/>
                    <a:pt x="14188" y="5044"/>
                    <a:pt x="14188" y="5044"/>
                  </a:cubicBezTo>
                  <a:lnTo>
                    <a:pt x="14212" y="4931"/>
                  </a:lnTo>
                  <a:cubicBezTo>
                    <a:pt x="14292" y="4549"/>
                    <a:pt x="14300" y="4032"/>
                    <a:pt x="14152" y="3533"/>
                  </a:cubicBezTo>
                  <a:cubicBezTo>
                    <a:pt x="14480" y="2929"/>
                    <a:pt x="14542" y="2230"/>
                    <a:pt x="14468" y="1706"/>
                  </a:cubicBezTo>
                  <a:lnTo>
                    <a:pt x="14435" y="1468"/>
                  </a:lnTo>
                  <a:lnTo>
                    <a:pt x="14305" y="1267"/>
                  </a:lnTo>
                  <a:cubicBezTo>
                    <a:pt x="13806" y="498"/>
                    <a:pt x="12924" y="1"/>
                    <a:pt x="12056" y="1"/>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3"/>
            <p:cNvSpPr/>
            <p:nvPr/>
          </p:nvSpPr>
          <p:spPr>
            <a:xfrm>
              <a:off x="4810577" y="5284771"/>
              <a:ext cx="580595" cy="609717"/>
            </a:xfrm>
            <a:custGeom>
              <a:avLst/>
              <a:gdLst/>
              <a:ahLst/>
              <a:cxnLst/>
              <a:rect l="l" t="t" r="r" b="b"/>
              <a:pathLst>
                <a:path w="14135" h="14844" extrusionOk="0">
                  <a:moveTo>
                    <a:pt x="10958" y="1"/>
                  </a:moveTo>
                  <a:cubicBezTo>
                    <a:pt x="10634" y="1"/>
                    <a:pt x="10324" y="135"/>
                    <a:pt x="10104" y="461"/>
                  </a:cubicBezTo>
                  <a:cubicBezTo>
                    <a:pt x="10084" y="458"/>
                    <a:pt x="10064" y="456"/>
                    <a:pt x="10045" y="456"/>
                  </a:cubicBezTo>
                  <a:cubicBezTo>
                    <a:pt x="9706" y="456"/>
                    <a:pt x="9576" y="956"/>
                    <a:pt x="9477" y="1203"/>
                  </a:cubicBezTo>
                  <a:cubicBezTo>
                    <a:pt x="9230" y="1022"/>
                    <a:pt x="8818" y="992"/>
                    <a:pt x="8620" y="744"/>
                  </a:cubicBezTo>
                  <a:lnTo>
                    <a:pt x="7906" y="786"/>
                  </a:lnTo>
                  <a:cubicBezTo>
                    <a:pt x="7735" y="992"/>
                    <a:pt x="7392" y="962"/>
                    <a:pt x="7151" y="999"/>
                  </a:cubicBezTo>
                  <a:cubicBezTo>
                    <a:pt x="7042" y="1005"/>
                    <a:pt x="6950" y="1011"/>
                    <a:pt x="6871" y="1011"/>
                  </a:cubicBezTo>
                  <a:cubicBezTo>
                    <a:pt x="6598" y="1011"/>
                    <a:pt x="6480" y="937"/>
                    <a:pt x="6377" y="527"/>
                  </a:cubicBezTo>
                  <a:cubicBezTo>
                    <a:pt x="6143" y="436"/>
                    <a:pt x="5756" y="287"/>
                    <a:pt x="5420" y="287"/>
                  </a:cubicBezTo>
                  <a:cubicBezTo>
                    <a:pt x="5231" y="287"/>
                    <a:pt x="5059" y="334"/>
                    <a:pt x="4939" y="464"/>
                  </a:cubicBezTo>
                  <a:cubicBezTo>
                    <a:pt x="4827" y="383"/>
                    <a:pt x="4677" y="350"/>
                    <a:pt x="4504" y="350"/>
                  </a:cubicBezTo>
                  <a:cubicBezTo>
                    <a:pt x="3813" y="350"/>
                    <a:pt x="2747" y="871"/>
                    <a:pt x="2229" y="929"/>
                  </a:cubicBezTo>
                  <a:cubicBezTo>
                    <a:pt x="2432" y="1271"/>
                    <a:pt x="3459" y="2028"/>
                    <a:pt x="3143" y="2496"/>
                  </a:cubicBezTo>
                  <a:cubicBezTo>
                    <a:pt x="2887" y="2730"/>
                    <a:pt x="2968" y="3268"/>
                    <a:pt x="2915" y="3524"/>
                  </a:cubicBezTo>
                  <a:cubicBezTo>
                    <a:pt x="2782" y="3611"/>
                    <a:pt x="2588" y="3799"/>
                    <a:pt x="2540" y="3956"/>
                  </a:cubicBezTo>
                  <a:lnTo>
                    <a:pt x="2005" y="4091"/>
                  </a:lnTo>
                  <a:cubicBezTo>
                    <a:pt x="1887" y="4251"/>
                    <a:pt x="1533" y="4565"/>
                    <a:pt x="1564" y="4792"/>
                  </a:cubicBezTo>
                  <a:cubicBezTo>
                    <a:pt x="1460" y="4755"/>
                    <a:pt x="1362" y="4739"/>
                    <a:pt x="1269" y="4739"/>
                  </a:cubicBezTo>
                  <a:cubicBezTo>
                    <a:pt x="841" y="4739"/>
                    <a:pt x="522" y="5083"/>
                    <a:pt x="242" y="5415"/>
                  </a:cubicBezTo>
                  <a:cubicBezTo>
                    <a:pt x="306" y="5999"/>
                    <a:pt x="207" y="6881"/>
                    <a:pt x="56" y="7447"/>
                  </a:cubicBezTo>
                  <a:cubicBezTo>
                    <a:pt x="107" y="7568"/>
                    <a:pt x="174" y="7882"/>
                    <a:pt x="170" y="8003"/>
                  </a:cubicBezTo>
                  <a:cubicBezTo>
                    <a:pt x="5" y="8070"/>
                    <a:pt x="23" y="8535"/>
                    <a:pt x="0" y="8668"/>
                  </a:cubicBezTo>
                  <a:cubicBezTo>
                    <a:pt x="51" y="8974"/>
                    <a:pt x="292" y="9446"/>
                    <a:pt x="535" y="9643"/>
                  </a:cubicBezTo>
                  <a:cubicBezTo>
                    <a:pt x="643" y="10322"/>
                    <a:pt x="985" y="10990"/>
                    <a:pt x="1383" y="11580"/>
                  </a:cubicBezTo>
                  <a:cubicBezTo>
                    <a:pt x="1980" y="12016"/>
                    <a:pt x="2710" y="12809"/>
                    <a:pt x="3316" y="13182"/>
                  </a:cubicBezTo>
                  <a:cubicBezTo>
                    <a:pt x="3351" y="13372"/>
                    <a:pt x="3580" y="13584"/>
                    <a:pt x="3747" y="13663"/>
                  </a:cubicBezTo>
                  <a:cubicBezTo>
                    <a:pt x="3854" y="14093"/>
                    <a:pt x="4306" y="14251"/>
                    <a:pt x="4698" y="14295"/>
                  </a:cubicBezTo>
                  <a:cubicBezTo>
                    <a:pt x="4825" y="14254"/>
                    <a:pt x="4946" y="14237"/>
                    <a:pt x="5062" y="14237"/>
                  </a:cubicBezTo>
                  <a:cubicBezTo>
                    <a:pt x="5748" y="14237"/>
                    <a:pt x="6263" y="14844"/>
                    <a:pt x="6859" y="14844"/>
                  </a:cubicBezTo>
                  <a:cubicBezTo>
                    <a:pt x="7207" y="14844"/>
                    <a:pt x="7581" y="14638"/>
                    <a:pt x="8034" y="13986"/>
                  </a:cubicBezTo>
                  <a:cubicBezTo>
                    <a:pt x="8091" y="13709"/>
                    <a:pt x="8693" y="13423"/>
                    <a:pt x="9000" y="13423"/>
                  </a:cubicBezTo>
                  <a:cubicBezTo>
                    <a:pt x="9020" y="13423"/>
                    <a:pt x="9038" y="13424"/>
                    <a:pt x="9056" y="13426"/>
                  </a:cubicBezTo>
                  <a:cubicBezTo>
                    <a:pt x="9248" y="13283"/>
                    <a:pt x="9677" y="13081"/>
                    <a:pt x="9906" y="13009"/>
                  </a:cubicBezTo>
                  <a:cubicBezTo>
                    <a:pt x="9991" y="13031"/>
                    <a:pt x="10075" y="13042"/>
                    <a:pt x="10159" y="13042"/>
                  </a:cubicBezTo>
                  <a:cubicBezTo>
                    <a:pt x="10849" y="13042"/>
                    <a:pt x="11485" y="12328"/>
                    <a:pt x="11715" y="11717"/>
                  </a:cubicBezTo>
                  <a:cubicBezTo>
                    <a:pt x="11741" y="10696"/>
                    <a:pt x="13293" y="11204"/>
                    <a:pt x="12741" y="10142"/>
                  </a:cubicBezTo>
                  <a:cubicBezTo>
                    <a:pt x="12911" y="9832"/>
                    <a:pt x="12699" y="9337"/>
                    <a:pt x="12570" y="9046"/>
                  </a:cubicBezTo>
                  <a:cubicBezTo>
                    <a:pt x="13913" y="8086"/>
                    <a:pt x="14135" y="8402"/>
                    <a:pt x="12828" y="7152"/>
                  </a:cubicBezTo>
                  <a:cubicBezTo>
                    <a:pt x="13152" y="6528"/>
                    <a:pt x="13153" y="5636"/>
                    <a:pt x="12664" y="5073"/>
                  </a:cubicBezTo>
                  <a:cubicBezTo>
                    <a:pt x="12158" y="4559"/>
                    <a:pt x="11694" y="4440"/>
                    <a:pt x="12054" y="3627"/>
                  </a:cubicBezTo>
                  <a:cubicBezTo>
                    <a:pt x="12140" y="3215"/>
                    <a:pt x="12066" y="2646"/>
                    <a:pt x="11785" y="2317"/>
                  </a:cubicBezTo>
                  <a:cubicBezTo>
                    <a:pt x="12222" y="1969"/>
                    <a:pt x="12373" y="1303"/>
                    <a:pt x="12299" y="774"/>
                  </a:cubicBezTo>
                  <a:cubicBezTo>
                    <a:pt x="12012" y="333"/>
                    <a:pt x="11467" y="1"/>
                    <a:pt x="10958" y="1"/>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 name="Google Shape;379;p23"/>
          <p:cNvGrpSpPr/>
          <p:nvPr/>
        </p:nvGrpSpPr>
        <p:grpSpPr>
          <a:xfrm>
            <a:off x="-549104" y="11492"/>
            <a:ext cx="9355833" cy="5147602"/>
            <a:chOff x="-549104" y="132000"/>
            <a:chExt cx="9355833" cy="5147602"/>
          </a:xfrm>
        </p:grpSpPr>
        <p:sp>
          <p:nvSpPr>
            <p:cNvPr id="380" name="Google Shape;380;p23"/>
            <p:cNvSpPr/>
            <p:nvPr/>
          </p:nvSpPr>
          <p:spPr>
            <a:xfrm rot="5400000">
              <a:off x="8340301" y="1812642"/>
              <a:ext cx="480913" cy="451942"/>
            </a:xfrm>
            <a:custGeom>
              <a:avLst/>
              <a:gdLst/>
              <a:ahLst/>
              <a:cxnLst/>
              <a:rect l="l" t="t" r="r" b="b"/>
              <a:pathLst>
                <a:path w="16799" h="15787" extrusionOk="0">
                  <a:moveTo>
                    <a:pt x="10305" y="0"/>
                  </a:moveTo>
                  <a:cubicBezTo>
                    <a:pt x="10024" y="0"/>
                    <a:pt x="9744" y="42"/>
                    <a:pt x="9476" y="125"/>
                  </a:cubicBezTo>
                  <a:lnTo>
                    <a:pt x="9292" y="181"/>
                  </a:lnTo>
                  <a:cubicBezTo>
                    <a:pt x="8805" y="331"/>
                    <a:pt x="8120" y="594"/>
                    <a:pt x="7446" y="1025"/>
                  </a:cubicBezTo>
                  <a:lnTo>
                    <a:pt x="5755" y="1317"/>
                  </a:lnTo>
                  <a:cubicBezTo>
                    <a:pt x="4947" y="1455"/>
                    <a:pt x="4251" y="1930"/>
                    <a:pt x="3828" y="2627"/>
                  </a:cubicBezTo>
                  <a:cubicBezTo>
                    <a:pt x="2261" y="3203"/>
                    <a:pt x="1266" y="4375"/>
                    <a:pt x="868" y="4923"/>
                  </a:cubicBezTo>
                  <a:lnTo>
                    <a:pt x="677" y="5187"/>
                  </a:lnTo>
                  <a:cubicBezTo>
                    <a:pt x="350" y="5635"/>
                    <a:pt x="165" y="6166"/>
                    <a:pt x="141" y="6720"/>
                  </a:cubicBezTo>
                  <a:lnTo>
                    <a:pt x="127" y="7045"/>
                  </a:lnTo>
                  <a:cubicBezTo>
                    <a:pt x="122" y="7168"/>
                    <a:pt x="112" y="7295"/>
                    <a:pt x="101" y="7424"/>
                  </a:cubicBezTo>
                  <a:lnTo>
                    <a:pt x="97" y="7474"/>
                  </a:lnTo>
                  <a:cubicBezTo>
                    <a:pt x="55" y="7976"/>
                    <a:pt x="0" y="8663"/>
                    <a:pt x="72" y="9408"/>
                  </a:cubicBezTo>
                  <a:lnTo>
                    <a:pt x="92" y="9617"/>
                  </a:lnTo>
                  <a:cubicBezTo>
                    <a:pt x="127" y="9976"/>
                    <a:pt x="228" y="10320"/>
                    <a:pt x="396" y="10643"/>
                  </a:cubicBezTo>
                  <a:lnTo>
                    <a:pt x="492" y="10827"/>
                  </a:lnTo>
                  <a:cubicBezTo>
                    <a:pt x="1121" y="12039"/>
                    <a:pt x="2460" y="13526"/>
                    <a:pt x="5295" y="13999"/>
                  </a:cubicBezTo>
                  <a:cubicBezTo>
                    <a:pt x="5969" y="14709"/>
                    <a:pt x="6757" y="15223"/>
                    <a:pt x="7602" y="15502"/>
                  </a:cubicBezTo>
                  <a:cubicBezTo>
                    <a:pt x="7617" y="15507"/>
                    <a:pt x="7782" y="15558"/>
                    <a:pt x="7787" y="15559"/>
                  </a:cubicBezTo>
                  <a:cubicBezTo>
                    <a:pt x="8326" y="15710"/>
                    <a:pt x="8861" y="15786"/>
                    <a:pt x="9379" y="15786"/>
                  </a:cubicBezTo>
                  <a:lnTo>
                    <a:pt x="9380" y="15786"/>
                  </a:lnTo>
                  <a:cubicBezTo>
                    <a:pt x="9380" y="15786"/>
                    <a:pt x="9381" y="15786"/>
                    <a:pt x="9382" y="15786"/>
                  </a:cubicBezTo>
                  <a:cubicBezTo>
                    <a:pt x="11787" y="15786"/>
                    <a:pt x="13546" y="14325"/>
                    <a:pt x="14272" y="11755"/>
                  </a:cubicBezTo>
                  <a:cubicBezTo>
                    <a:pt x="14797" y="11177"/>
                    <a:pt x="15170" y="10492"/>
                    <a:pt x="15369" y="9737"/>
                  </a:cubicBezTo>
                  <a:cubicBezTo>
                    <a:pt x="15483" y="9534"/>
                    <a:pt x="15572" y="9316"/>
                    <a:pt x="15632" y="9091"/>
                  </a:cubicBezTo>
                  <a:cubicBezTo>
                    <a:pt x="16525" y="7828"/>
                    <a:pt x="16799" y="6427"/>
                    <a:pt x="16471" y="4827"/>
                  </a:cubicBezTo>
                  <a:cubicBezTo>
                    <a:pt x="16271" y="3400"/>
                    <a:pt x="15415" y="2049"/>
                    <a:pt x="14156" y="1170"/>
                  </a:cubicBezTo>
                  <a:cubicBezTo>
                    <a:pt x="12858" y="24"/>
                    <a:pt x="11260" y="16"/>
                    <a:pt x="10645" y="13"/>
                  </a:cubicBezTo>
                  <a:lnTo>
                    <a:pt x="10613" y="13"/>
                  </a:lnTo>
                  <a:lnTo>
                    <a:pt x="10456" y="4"/>
                  </a:lnTo>
                  <a:cubicBezTo>
                    <a:pt x="10406" y="1"/>
                    <a:pt x="10356" y="0"/>
                    <a:pt x="10306" y="0"/>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3"/>
            <p:cNvSpPr/>
            <p:nvPr/>
          </p:nvSpPr>
          <p:spPr>
            <a:xfrm>
              <a:off x="2727050" y="132000"/>
              <a:ext cx="171300" cy="2538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3"/>
            <p:cNvSpPr/>
            <p:nvPr/>
          </p:nvSpPr>
          <p:spPr>
            <a:xfrm>
              <a:off x="599250" y="1338100"/>
              <a:ext cx="54300" cy="792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3"/>
            <p:cNvSpPr/>
            <p:nvPr/>
          </p:nvSpPr>
          <p:spPr>
            <a:xfrm>
              <a:off x="4691925" y="4800875"/>
              <a:ext cx="54300" cy="792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3"/>
            <p:cNvSpPr/>
            <p:nvPr/>
          </p:nvSpPr>
          <p:spPr>
            <a:xfrm>
              <a:off x="4746225" y="5039302"/>
              <a:ext cx="134100" cy="2403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3"/>
            <p:cNvSpPr/>
            <p:nvPr/>
          </p:nvSpPr>
          <p:spPr>
            <a:xfrm>
              <a:off x="283850" y="1146885"/>
              <a:ext cx="255723" cy="240318"/>
            </a:xfrm>
            <a:custGeom>
              <a:avLst/>
              <a:gdLst/>
              <a:ahLst/>
              <a:cxnLst/>
              <a:rect l="l" t="t" r="r" b="b"/>
              <a:pathLst>
                <a:path w="16799" h="15787" extrusionOk="0">
                  <a:moveTo>
                    <a:pt x="10305" y="0"/>
                  </a:moveTo>
                  <a:cubicBezTo>
                    <a:pt x="10024" y="0"/>
                    <a:pt x="9744" y="42"/>
                    <a:pt x="9476" y="125"/>
                  </a:cubicBezTo>
                  <a:lnTo>
                    <a:pt x="9292" y="181"/>
                  </a:lnTo>
                  <a:cubicBezTo>
                    <a:pt x="8805" y="331"/>
                    <a:pt x="8120" y="594"/>
                    <a:pt x="7446" y="1025"/>
                  </a:cubicBezTo>
                  <a:lnTo>
                    <a:pt x="5755" y="1317"/>
                  </a:lnTo>
                  <a:cubicBezTo>
                    <a:pt x="4947" y="1455"/>
                    <a:pt x="4251" y="1930"/>
                    <a:pt x="3828" y="2627"/>
                  </a:cubicBezTo>
                  <a:cubicBezTo>
                    <a:pt x="2261" y="3203"/>
                    <a:pt x="1266" y="4375"/>
                    <a:pt x="868" y="4923"/>
                  </a:cubicBezTo>
                  <a:lnTo>
                    <a:pt x="677" y="5187"/>
                  </a:lnTo>
                  <a:cubicBezTo>
                    <a:pt x="350" y="5635"/>
                    <a:pt x="165" y="6166"/>
                    <a:pt x="141" y="6720"/>
                  </a:cubicBezTo>
                  <a:lnTo>
                    <a:pt x="127" y="7045"/>
                  </a:lnTo>
                  <a:cubicBezTo>
                    <a:pt x="122" y="7168"/>
                    <a:pt x="112" y="7295"/>
                    <a:pt x="101" y="7424"/>
                  </a:cubicBezTo>
                  <a:lnTo>
                    <a:pt x="97" y="7474"/>
                  </a:lnTo>
                  <a:cubicBezTo>
                    <a:pt x="55" y="7976"/>
                    <a:pt x="0" y="8663"/>
                    <a:pt x="72" y="9408"/>
                  </a:cubicBezTo>
                  <a:lnTo>
                    <a:pt x="92" y="9617"/>
                  </a:lnTo>
                  <a:cubicBezTo>
                    <a:pt x="127" y="9976"/>
                    <a:pt x="228" y="10320"/>
                    <a:pt x="396" y="10643"/>
                  </a:cubicBezTo>
                  <a:lnTo>
                    <a:pt x="492" y="10827"/>
                  </a:lnTo>
                  <a:cubicBezTo>
                    <a:pt x="1121" y="12039"/>
                    <a:pt x="2460" y="13526"/>
                    <a:pt x="5295" y="13999"/>
                  </a:cubicBezTo>
                  <a:cubicBezTo>
                    <a:pt x="5969" y="14709"/>
                    <a:pt x="6757" y="15223"/>
                    <a:pt x="7602" y="15502"/>
                  </a:cubicBezTo>
                  <a:cubicBezTo>
                    <a:pt x="7617" y="15507"/>
                    <a:pt x="7782" y="15558"/>
                    <a:pt x="7787" y="15559"/>
                  </a:cubicBezTo>
                  <a:cubicBezTo>
                    <a:pt x="8326" y="15710"/>
                    <a:pt x="8861" y="15786"/>
                    <a:pt x="9379" y="15786"/>
                  </a:cubicBezTo>
                  <a:lnTo>
                    <a:pt x="9380" y="15786"/>
                  </a:lnTo>
                  <a:cubicBezTo>
                    <a:pt x="9380" y="15786"/>
                    <a:pt x="9381" y="15786"/>
                    <a:pt x="9382" y="15786"/>
                  </a:cubicBezTo>
                  <a:cubicBezTo>
                    <a:pt x="11787" y="15786"/>
                    <a:pt x="13546" y="14325"/>
                    <a:pt x="14272" y="11755"/>
                  </a:cubicBezTo>
                  <a:cubicBezTo>
                    <a:pt x="14797" y="11177"/>
                    <a:pt x="15170" y="10492"/>
                    <a:pt x="15369" y="9737"/>
                  </a:cubicBezTo>
                  <a:cubicBezTo>
                    <a:pt x="15483" y="9534"/>
                    <a:pt x="15572" y="9316"/>
                    <a:pt x="15632" y="9091"/>
                  </a:cubicBezTo>
                  <a:cubicBezTo>
                    <a:pt x="16525" y="7828"/>
                    <a:pt x="16799" y="6427"/>
                    <a:pt x="16471" y="4827"/>
                  </a:cubicBezTo>
                  <a:cubicBezTo>
                    <a:pt x="16271" y="3400"/>
                    <a:pt x="15415" y="2049"/>
                    <a:pt x="14156" y="1170"/>
                  </a:cubicBezTo>
                  <a:cubicBezTo>
                    <a:pt x="12858" y="24"/>
                    <a:pt x="11260" y="16"/>
                    <a:pt x="10645" y="13"/>
                  </a:cubicBezTo>
                  <a:lnTo>
                    <a:pt x="10613" y="13"/>
                  </a:lnTo>
                  <a:lnTo>
                    <a:pt x="10456" y="4"/>
                  </a:lnTo>
                  <a:cubicBezTo>
                    <a:pt x="10406" y="1"/>
                    <a:pt x="10356" y="0"/>
                    <a:pt x="10306" y="0"/>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3"/>
            <p:cNvSpPr/>
            <p:nvPr/>
          </p:nvSpPr>
          <p:spPr>
            <a:xfrm>
              <a:off x="2097925" y="385800"/>
              <a:ext cx="54300" cy="792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3"/>
            <p:cNvSpPr/>
            <p:nvPr/>
          </p:nvSpPr>
          <p:spPr>
            <a:xfrm rot="5400000">
              <a:off x="-579926" y="2582966"/>
              <a:ext cx="1023311" cy="961665"/>
            </a:xfrm>
            <a:custGeom>
              <a:avLst/>
              <a:gdLst/>
              <a:ahLst/>
              <a:cxnLst/>
              <a:rect l="l" t="t" r="r" b="b"/>
              <a:pathLst>
                <a:path w="16799" h="15787" extrusionOk="0">
                  <a:moveTo>
                    <a:pt x="10305" y="0"/>
                  </a:moveTo>
                  <a:cubicBezTo>
                    <a:pt x="10024" y="0"/>
                    <a:pt x="9744" y="42"/>
                    <a:pt x="9476" y="125"/>
                  </a:cubicBezTo>
                  <a:lnTo>
                    <a:pt x="9292" y="181"/>
                  </a:lnTo>
                  <a:cubicBezTo>
                    <a:pt x="8805" y="331"/>
                    <a:pt x="8120" y="594"/>
                    <a:pt x="7446" y="1025"/>
                  </a:cubicBezTo>
                  <a:lnTo>
                    <a:pt x="5755" y="1317"/>
                  </a:lnTo>
                  <a:cubicBezTo>
                    <a:pt x="4947" y="1455"/>
                    <a:pt x="4251" y="1930"/>
                    <a:pt x="3828" y="2627"/>
                  </a:cubicBezTo>
                  <a:cubicBezTo>
                    <a:pt x="2261" y="3203"/>
                    <a:pt x="1266" y="4375"/>
                    <a:pt x="868" y="4923"/>
                  </a:cubicBezTo>
                  <a:lnTo>
                    <a:pt x="677" y="5187"/>
                  </a:lnTo>
                  <a:cubicBezTo>
                    <a:pt x="350" y="5635"/>
                    <a:pt x="165" y="6166"/>
                    <a:pt x="141" y="6720"/>
                  </a:cubicBezTo>
                  <a:lnTo>
                    <a:pt x="127" y="7045"/>
                  </a:lnTo>
                  <a:cubicBezTo>
                    <a:pt x="122" y="7168"/>
                    <a:pt x="112" y="7295"/>
                    <a:pt x="101" y="7424"/>
                  </a:cubicBezTo>
                  <a:lnTo>
                    <a:pt x="97" y="7474"/>
                  </a:lnTo>
                  <a:cubicBezTo>
                    <a:pt x="55" y="7976"/>
                    <a:pt x="0" y="8663"/>
                    <a:pt x="72" y="9408"/>
                  </a:cubicBezTo>
                  <a:lnTo>
                    <a:pt x="92" y="9617"/>
                  </a:lnTo>
                  <a:cubicBezTo>
                    <a:pt x="127" y="9976"/>
                    <a:pt x="228" y="10320"/>
                    <a:pt x="396" y="10643"/>
                  </a:cubicBezTo>
                  <a:lnTo>
                    <a:pt x="492" y="10827"/>
                  </a:lnTo>
                  <a:cubicBezTo>
                    <a:pt x="1121" y="12039"/>
                    <a:pt x="2460" y="13526"/>
                    <a:pt x="5295" y="13999"/>
                  </a:cubicBezTo>
                  <a:cubicBezTo>
                    <a:pt x="5969" y="14709"/>
                    <a:pt x="6757" y="15223"/>
                    <a:pt x="7602" y="15502"/>
                  </a:cubicBezTo>
                  <a:cubicBezTo>
                    <a:pt x="7617" y="15507"/>
                    <a:pt x="7782" y="15558"/>
                    <a:pt x="7787" y="15559"/>
                  </a:cubicBezTo>
                  <a:cubicBezTo>
                    <a:pt x="8326" y="15710"/>
                    <a:pt x="8861" y="15786"/>
                    <a:pt x="9379" y="15786"/>
                  </a:cubicBezTo>
                  <a:lnTo>
                    <a:pt x="9380" y="15786"/>
                  </a:lnTo>
                  <a:cubicBezTo>
                    <a:pt x="9380" y="15786"/>
                    <a:pt x="9381" y="15786"/>
                    <a:pt x="9382" y="15786"/>
                  </a:cubicBezTo>
                  <a:cubicBezTo>
                    <a:pt x="11787" y="15786"/>
                    <a:pt x="13546" y="14325"/>
                    <a:pt x="14272" y="11755"/>
                  </a:cubicBezTo>
                  <a:cubicBezTo>
                    <a:pt x="14797" y="11177"/>
                    <a:pt x="15170" y="10492"/>
                    <a:pt x="15369" y="9737"/>
                  </a:cubicBezTo>
                  <a:cubicBezTo>
                    <a:pt x="15483" y="9534"/>
                    <a:pt x="15572" y="9316"/>
                    <a:pt x="15632" y="9091"/>
                  </a:cubicBezTo>
                  <a:cubicBezTo>
                    <a:pt x="16525" y="7828"/>
                    <a:pt x="16799" y="6427"/>
                    <a:pt x="16471" y="4827"/>
                  </a:cubicBezTo>
                  <a:cubicBezTo>
                    <a:pt x="16271" y="3400"/>
                    <a:pt x="15415" y="2049"/>
                    <a:pt x="14156" y="1170"/>
                  </a:cubicBezTo>
                  <a:cubicBezTo>
                    <a:pt x="12858" y="24"/>
                    <a:pt x="11260" y="16"/>
                    <a:pt x="10645" y="13"/>
                  </a:cubicBezTo>
                  <a:lnTo>
                    <a:pt x="10613" y="13"/>
                  </a:lnTo>
                  <a:lnTo>
                    <a:pt x="10456" y="4"/>
                  </a:lnTo>
                  <a:cubicBezTo>
                    <a:pt x="10406" y="1"/>
                    <a:pt x="10356" y="0"/>
                    <a:pt x="10306" y="0"/>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586"/>
        <p:cNvGrpSpPr/>
        <p:nvPr/>
      </p:nvGrpSpPr>
      <p:grpSpPr>
        <a:xfrm>
          <a:off x="0" y="0"/>
          <a:ext cx="0" cy="0"/>
          <a:chOff x="0" y="0"/>
          <a:chExt cx="0" cy="0"/>
        </a:xfrm>
      </p:grpSpPr>
      <p:grpSp>
        <p:nvGrpSpPr>
          <p:cNvPr id="587" name="Google Shape;587;p33"/>
          <p:cNvGrpSpPr/>
          <p:nvPr/>
        </p:nvGrpSpPr>
        <p:grpSpPr>
          <a:xfrm rot="2699852">
            <a:off x="6448418" y="699324"/>
            <a:ext cx="4593390" cy="7809349"/>
            <a:chOff x="1869600" y="4281869"/>
            <a:chExt cx="700698" cy="907306"/>
          </a:xfrm>
        </p:grpSpPr>
        <p:sp>
          <p:nvSpPr>
            <p:cNvPr id="588" name="Google Shape;588;p33"/>
            <p:cNvSpPr/>
            <p:nvPr/>
          </p:nvSpPr>
          <p:spPr>
            <a:xfrm>
              <a:off x="1869600" y="4281869"/>
              <a:ext cx="700698" cy="907306"/>
            </a:xfrm>
            <a:custGeom>
              <a:avLst/>
              <a:gdLst/>
              <a:ahLst/>
              <a:cxnLst/>
              <a:rect l="l" t="t" r="r" b="b"/>
              <a:pathLst>
                <a:path w="17059" h="22089" extrusionOk="0">
                  <a:moveTo>
                    <a:pt x="7717" y="0"/>
                  </a:moveTo>
                  <a:cubicBezTo>
                    <a:pt x="7196" y="0"/>
                    <a:pt x="6686" y="145"/>
                    <a:pt x="6243" y="418"/>
                  </a:cubicBezTo>
                  <a:lnTo>
                    <a:pt x="5415" y="926"/>
                  </a:lnTo>
                  <a:cubicBezTo>
                    <a:pt x="5044" y="1087"/>
                    <a:pt x="4295" y="1425"/>
                    <a:pt x="3631" y="2076"/>
                  </a:cubicBezTo>
                  <a:cubicBezTo>
                    <a:pt x="2188" y="2919"/>
                    <a:pt x="1268" y="4013"/>
                    <a:pt x="891" y="5332"/>
                  </a:cubicBezTo>
                  <a:cubicBezTo>
                    <a:pt x="21" y="7015"/>
                    <a:pt x="0" y="9094"/>
                    <a:pt x="851" y="10817"/>
                  </a:cubicBezTo>
                  <a:lnTo>
                    <a:pt x="988" y="11094"/>
                  </a:lnTo>
                  <a:cubicBezTo>
                    <a:pt x="1079" y="11278"/>
                    <a:pt x="1190" y="11451"/>
                    <a:pt x="1318" y="11610"/>
                  </a:cubicBezTo>
                  <a:cubicBezTo>
                    <a:pt x="1440" y="12349"/>
                    <a:pt x="1709" y="13061"/>
                    <a:pt x="2106" y="13699"/>
                  </a:cubicBezTo>
                  <a:cubicBezTo>
                    <a:pt x="2025" y="14685"/>
                    <a:pt x="2467" y="15645"/>
                    <a:pt x="3284" y="16225"/>
                  </a:cubicBezTo>
                  <a:cubicBezTo>
                    <a:pt x="3238" y="16696"/>
                    <a:pt x="3312" y="17168"/>
                    <a:pt x="3500" y="17605"/>
                  </a:cubicBezTo>
                  <a:lnTo>
                    <a:pt x="3627" y="17902"/>
                  </a:lnTo>
                  <a:cubicBezTo>
                    <a:pt x="4496" y="19926"/>
                    <a:pt x="6450" y="22088"/>
                    <a:pt x="9326" y="22088"/>
                  </a:cubicBezTo>
                  <a:cubicBezTo>
                    <a:pt x="9707" y="22088"/>
                    <a:pt x="10091" y="22048"/>
                    <a:pt x="10467" y="21967"/>
                  </a:cubicBezTo>
                  <a:lnTo>
                    <a:pt x="10971" y="21860"/>
                  </a:lnTo>
                  <a:cubicBezTo>
                    <a:pt x="11802" y="21683"/>
                    <a:pt x="12501" y="21148"/>
                    <a:pt x="12889" y="20392"/>
                  </a:cubicBezTo>
                  <a:lnTo>
                    <a:pt x="13124" y="19934"/>
                  </a:lnTo>
                  <a:cubicBezTo>
                    <a:pt x="13478" y="19244"/>
                    <a:pt x="13909" y="18478"/>
                    <a:pt x="14327" y="17737"/>
                  </a:cubicBezTo>
                  <a:cubicBezTo>
                    <a:pt x="14627" y="17206"/>
                    <a:pt x="14936" y="16656"/>
                    <a:pt x="15226" y="16117"/>
                  </a:cubicBezTo>
                  <a:lnTo>
                    <a:pt x="15287" y="16004"/>
                  </a:lnTo>
                  <a:cubicBezTo>
                    <a:pt x="15390" y="15814"/>
                    <a:pt x="15470" y="15610"/>
                    <a:pt x="15526" y="15403"/>
                  </a:cubicBezTo>
                  <a:lnTo>
                    <a:pt x="15559" y="15280"/>
                  </a:lnTo>
                  <a:cubicBezTo>
                    <a:pt x="15668" y="14875"/>
                    <a:pt x="15738" y="14462"/>
                    <a:pt x="15804" y="14062"/>
                  </a:cubicBezTo>
                  <a:cubicBezTo>
                    <a:pt x="15864" y="13709"/>
                    <a:pt x="15894" y="13552"/>
                    <a:pt x="15909" y="13482"/>
                  </a:cubicBezTo>
                  <a:cubicBezTo>
                    <a:pt x="15962" y="13328"/>
                    <a:pt x="16058" y="13046"/>
                    <a:pt x="16058" y="13045"/>
                  </a:cubicBezTo>
                  <a:cubicBezTo>
                    <a:pt x="16246" y="12493"/>
                    <a:pt x="16256" y="11895"/>
                    <a:pt x="16094" y="11341"/>
                  </a:cubicBezTo>
                  <a:cubicBezTo>
                    <a:pt x="16102" y="11314"/>
                    <a:pt x="16110" y="11287"/>
                    <a:pt x="16117" y="11259"/>
                  </a:cubicBezTo>
                  <a:lnTo>
                    <a:pt x="16234" y="10832"/>
                  </a:lnTo>
                  <a:lnTo>
                    <a:pt x="16267" y="10716"/>
                  </a:lnTo>
                  <a:cubicBezTo>
                    <a:pt x="16504" y="9899"/>
                    <a:pt x="17058" y="7987"/>
                    <a:pt x="16033" y="6151"/>
                  </a:cubicBezTo>
                  <a:cubicBezTo>
                    <a:pt x="15960" y="6022"/>
                    <a:pt x="15880" y="5895"/>
                    <a:pt x="15796" y="5773"/>
                  </a:cubicBezTo>
                  <a:cubicBezTo>
                    <a:pt x="15735" y="5642"/>
                    <a:pt x="15664" y="5516"/>
                    <a:pt x="15584" y="5395"/>
                  </a:cubicBezTo>
                  <a:cubicBezTo>
                    <a:pt x="15546" y="4651"/>
                    <a:pt x="15213" y="3945"/>
                    <a:pt x="14660" y="3444"/>
                  </a:cubicBezTo>
                  <a:lnTo>
                    <a:pt x="14500" y="3299"/>
                  </a:lnTo>
                  <a:cubicBezTo>
                    <a:pt x="14176" y="2807"/>
                    <a:pt x="13471" y="1809"/>
                    <a:pt x="12023" y="1207"/>
                  </a:cubicBezTo>
                  <a:lnTo>
                    <a:pt x="11902" y="1156"/>
                  </a:lnTo>
                  <a:cubicBezTo>
                    <a:pt x="11695" y="1071"/>
                    <a:pt x="11477" y="1009"/>
                    <a:pt x="11252" y="974"/>
                  </a:cubicBezTo>
                  <a:lnTo>
                    <a:pt x="11125" y="954"/>
                  </a:lnTo>
                  <a:cubicBezTo>
                    <a:pt x="10769" y="898"/>
                    <a:pt x="10446" y="862"/>
                    <a:pt x="10148" y="847"/>
                  </a:cubicBezTo>
                  <a:cubicBezTo>
                    <a:pt x="9812" y="582"/>
                    <a:pt x="9417" y="397"/>
                    <a:pt x="8993" y="306"/>
                  </a:cubicBezTo>
                  <a:cubicBezTo>
                    <a:pt x="8832" y="224"/>
                    <a:pt x="8662" y="157"/>
                    <a:pt x="8486" y="107"/>
                  </a:cubicBezTo>
                  <a:cubicBezTo>
                    <a:pt x="8236" y="37"/>
                    <a:pt x="7977" y="0"/>
                    <a:pt x="7717" y="0"/>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3"/>
            <p:cNvSpPr/>
            <p:nvPr/>
          </p:nvSpPr>
          <p:spPr>
            <a:xfrm>
              <a:off x="1942260" y="4353050"/>
              <a:ext cx="551391" cy="764981"/>
            </a:xfrm>
            <a:custGeom>
              <a:avLst/>
              <a:gdLst/>
              <a:ahLst/>
              <a:cxnLst/>
              <a:rect l="l" t="t" r="r" b="b"/>
              <a:pathLst>
                <a:path w="13424" h="18624" extrusionOk="0">
                  <a:moveTo>
                    <a:pt x="5948" y="0"/>
                  </a:moveTo>
                  <a:cubicBezTo>
                    <a:pt x="5749" y="0"/>
                    <a:pt x="5553" y="55"/>
                    <a:pt x="5381" y="161"/>
                  </a:cubicBezTo>
                  <a:lnTo>
                    <a:pt x="4447" y="734"/>
                  </a:lnTo>
                  <a:lnTo>
                    <a:pt x="4377" y="765"/>
                  </a:lnTo>
                  <a:cubicBezTo>
                    <a:pt x="4052" y="905"/>
                    <a:pt x="3417" y="1180"/>
                    <a:pt x="2936" y="1726"/>
                  </a:cubicBezTo>
                  <a:cubicBezTo>
                    <a:pt x="2277" y="2084"/>
                    <a:pt x="1063" y="2845"/>
                    <a:pt x="746" y="4240"/>
                  </a:cubicBezTo>
                  <a:cubicBezTo>
                    <a:pt x="49" y="5454"/>
                    <a:pt x="1" y="7030"/>
                    <a:pt x="636" y="8318"/>
                  </a:cubicBezTo>
                  <a:lnTo>
                    <a:pt x="773" y="8594"/>
                  </a:lnTo>
                  <a:cubicBezTo>
                    <a:pt x="858" y="8766"/>
                    <a:pt x="986" y="8912"/>
                    <a:pt x="1145" y="9018"/>
                  </a:cubicBezTo>
                  <a:cubicBezTo>
                    <a:pt x="1170" y="9074"/>
                    <a:pt x="1195" y="9134"/>
                    <a:pt x="1212" y="9174"/>
                  </a:cubicBezTo>
                  <a:cubicBezTo>
                    <a:pt x="1258" y="10039"/>
                    <a:pt x="1602" y="10882"/>
                    <a:pt x="2170" y="11543"/>
                  </a:cubicBezTo>
                  <a:lnTo>
                    <a:pt x="2082" y="11985"/>
                  </a:lnTo>
                  <a:cubicBezTo>
                    <a:pt x="1997" y="12412"/>
                    <a:pt x="2176" y="12848"/>
                    <a:pt x="2537" y="13092"/>
                  </a:cubicBezTo>
                  <a:lnTo>
                    <a:pt x="3022" y="13421"/>
                  </a:lnTo>
                  <a:cubicBezTo>
                    <a:pt x="3066" y="13481"/>
                    <a:pt x="3123" y="13564"/>
                    <a:pt x="3153" y="13609"/>
                  </a:cubicBezTo>
                  <a:cubicBezTo>
                    <a:pt x="3192" y="13665"/>
                    <a:pt x="3232" y="13724"/>
                    <a:pt x="3276" y="13786"/>
                  </a:cubicBezTo>
                  <a:cubicBezTo>
                    <a:pt x="3321" y="14122"/>
                    <a:pt x="3309" y="14238"/>
                    <a:pt x="3305" y="14260"/>
                  </a:cubicBezTo>
                  <a:lnTo>
                    <a:pt x="3251" y="14576"/>
                  </a:lnTo>
                  <a:cubicBezTo>
                    <a:pt x="3215" y="14784"/>
                    <a:pt x="3240" y="14996"/>
                    <a:pt x="3323" y="15189"/>
                  </a:cubicBezTo>
                  <a:lnTo>
                    <a:pt x="3450" y="15485"/>
                  </a:lnTo>
                  <a:cubicBezTo>
                    <a:pt x="4101" y="17002"/>
                    <a:pt x="5523" y="18623"/>
                    <a:pt x="7557" y="18623"/>
                  </a:cubicBezTo>
                  <a:cubicBezTo>
                    <a:pt x="7817" y="18623"/>
                    <a:pt x="8079" y="18595"/>
                    <a:pt x="8338" y="18540"/>
                  </a:cubicBezTo>
                  <a:lnTo>
                    <a:pt x="8841" y="18433"/>
                  </a:lnTo>
                  <a:cubicBezTo>
                    <a:pt x="9158" y="18365"/>
                    <a:pt x="9430" y="18158"/>
                    <a:pt x="9578" y="17868"/>
                  </a:cubicBezTo>
                  <a:lnTo>
                    <a:pt x="9813" y="17410"/>
                  </a:lnTo>
                  <a:cubicBezTo>
                    <a:pt x="10182" y="16691"/>
                    <a:pt x="10619" y="15915"/>
                    <a:pt x="11049" y="15153"/>
                  </a:cubicBezTo>
                  <a:cubicBezTo>
                    <a:pt x="11344" y="14628"/>
                    <a:pt x="11651" y="14084"/>
                    <a:pt x="11932" y="13563"/>
                  </a:cubicBezTo>
                  <a:lnTo>
                    <a:pt x="11991" y="13451"/>
                  </a:lnTo>
                  <a:cubicBezTo>
                    <a:pt x="12031" y="13379"/>
                    <a:pt x="12062" y="13300"/>
                    <a:pt x="12084" y="13220"/>
                  </a:cubicBezTo>
                  <a:lnTo>
                    <a:pt x="12117" y="13097"/>
                  </a:lnTo>
                  <a:cubicBezTo>
                    <a:pt x="12204" y="12774"/>
                    <a:pt x="12263" y="12419"/>
                    <a:pt x="12326" y="12042"/>
                  </a:cubicBezTo>
                  <a:cubicBezTo>
                    <a:pt x="12363" y="11824"/>
                    <a:pt x="12440" y="11370"/>
                    <a:pt x="12480" y="11250"/>
                  </a:cubicBezTo>
                  <a:cubicBezTo>
                    <a:pt x="12483" y="11240"/>
                    <a:pt x="12649" y="10753"/>
                    <a:pt x="12649" y="10753"/>
                  </a:cubicBezTo>
                  <a:cubicBezTo>
                    <a:pt x="12745" y="10472"/>
                    <a:pt x="12721" y="10164"/>
                    <a:pt x="12584" y="9900"/>
                  </a:cubicBezTo>
                  <a:lnTo>
                    <a:pt x="12419" y="9588"/>
                  </a:lnTo>
                  <a:cubicBezTo>
                    <a:pt x="12418" y="9570"/>
                    <a:pt x="12416" y="9553"/>
                    <a:pt x="12414" y="9536"/>
                  </a:cubicBezTo>
                  <a:cubicBezTo>
                    <a:pt x="12538" y="9407"/>
                    <a:pt x="12628" y="9247"/>
                    <a:pt x="12676" y="9071"/>
                  </a:cubicBezTo>
                  <a:lnTo>
                    <a:pt x="12793" y="8644"/>
                  </a:lnTo>
                  <a:cubicBezTo>
                    <a:pt x="12804" y="8601"/>
                    <a:pt x="12819" y="8554"/>
                    <a:pt x="12834" y="8500"/>
                  </a:cubicBezTo>
                  <a:cubicBezTo>
                    <a:pt x="13040" y="7790"/>
                    <a:pt x="13423" y="6468"/>
                    <a:pt x="12751" y="5264"/>
                  </a:cubicBezTo>
                  <a:cubicBezTo>
                    <a:pt x="12678" y="5133"/>
                    <a:pt x="12596" y="5011"/>
                    <a:pt x="12506" y="4895"/>
                  </a:cubicBezTo>
                  <a:cubicBezTo>
                    <a:pt x="12456" y="4741"/>
                    <a:pt x="12370" y="4598"/>
                    <a:pt x="12256" y="4478"/>
                  </a:cubicBezTo>
                  <a:lnTo>
                    <a:pt x="12104" y="4320"/>
                  </a:lnTo>
                  <a:cubicBezTo>
                    <a:pt x="12097" y="4292"/>
                    <a:pt x="12093" y="4268"/>
                    <a:pt x="12092" y="4254"/>
                  </a:cubicBezTo>
                  <a:lnTo>
                    <a:pt x="12085" y="3784"/>
                  </a:lnTo>
                  <a:cubicBezTo>
                    <a:pt x="12080" y="3483"/>
                    <a:pt x="11950" y="3198"/>
                    <a:pt x="11729" y="2997"/>
                  </a:cubicBezTo>
                  <a:lnTo>
                    <a:pt x="11406" y="2705"/>
                  </a:lnTo>
                  <a:cubicBezTo>
                    <a:pt x="11383" y="2674"/>
                    <a:pt x="11359" y="2636"/>
                    <a:pt x="11329" y="2590"/>
                  </a:cubicBezTo>
                  <a:cubicBezTo>
                    <a:pt x="11082" y="2210"/>
                    <a:pt x="10621" y="1504"/>
                    <a:pt x="9587" y="1074"/>
                  </a:cubicBezTo>
                  <a:lnTo>
                    <a:pt x="9467" y="1024"/>
                  </a:lnTo>
                  <a:cubicBezTo>
                    <a:pt x="9386" y="991"/>
                    <a:pt x="9303" y="967"/>
                    <a:pt x="9218" y="953"/>
                  </a:cubicBezTo>
                  <a:lnTo>
                    <a:pt x="9089" y="933"/>
                  </a:lnTo>
                  <a:cubicBezTo>
                    <a:pt x="8670" y="868"/>
                    <a:pt x="8318" y="836"/>
                    <a:pt x="8014" y="836"/>
                  </a:cubicBezTo>
                  <a:cubicBezTo>
                    <a:pt x="7877" y="836"/>
                    <a:pt x="7745" y="843"/>
                    <a:pt x="7619" y="856"/>
                  </a:cubicBezTo>
                  <a:lnTo>
                    <a:pt x="7581" y="790"/>
                  </a:lnTo>
                  <a:cubicBezTo>
                    <a:pt x="7384" y="444"/>
                    <a:pt x="7020" y="244"/>
                    <a:pt x="6640" y="244"/>
                  </a:cubicBezTo>
                  <a:lnTo>
                    <a:pt x="6631" y="244"/>
                  </a:lnTo>
                  <a:cubicBezTo>
                    <a:pt x="6518" y="152"/>
                    <a:pt x="6386" y="82"/>
                    <a:pt x="6243" y="42"/>
                  </a:cubicBezTo>
                  <a:cubicBezTo>
                    <a:pt x="6146" y="14"/>
                    <a:pt x="6046" y="0"/>
                    <a:pt x="5948" y="0"/>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3"/>
            <p:cNvSpPr/>
            <p:nvPr/>
          </p:nvSpPr>
          <p:spPr>
            <a:xfrm>
              <a:off x="1987318" y="4397533"/>
              <a:ext cx="458438" cy="676012"/>
            </a:xfrm>
            <a:custGeom>
              <a:avLst/>
              <a:gdLst/>
              <a:ahLst/>
              <a:cxnLst/>
              <a:rect l="l" t="t" r="r" b="b"/>
              <a:pathLst>
                <a:path w="11161" h="16458" extrusionOk="0">
                  <a:moveTo>
                    <a:pt x="4851" y="0"/>
                  </a:moveTo>
                  <a:lnTo>
                    <a:pt x="3864" y="605"/>
                  </a:lnTo>
                  <a:cubicBezTo>
                    <a:pt x="3824" y="627"/>
                    <a:pt x="3770" y="649"/>
                    <a:pt x="3710" y="675"/>
                  </a:cubicBezTo>
                  <a:cubicBezTo>
                    <a:pt x="3399" y="809"/>
                    <a:pt x="2858" y="1044"/>
                    <a:pt x="2544" y="1495"/>
                  </a:cubicBezTo>
                  <a:cubicBezTo>
                    <a:pt x="1839" y="1863"/>
                    <a:pt x="832" y="2476"/>
                    <a:pt x="675" y="3553"/>
                  </a:cubicBezTo>
                  <a:cubicBezTo>
                    <a:pt x="78" y="4464"/>
                    <a:pt x="1" y="5722"/>
                    <a:pt x="511" y="6755"/>
                  </a:cubicBezTo>
                  <a:lnTo>
                    <a:pt x="646" y="7031"/>
                  </a:lnTo>
                  <a:lnTo>
                    <a:pt x="871" y="7172"/>
                  </a:lnTo>
                  <a:cubicBezTo>
                    <a:pt x="944" y="7267"/>
                    <a:pt x="1056" y="7532"/>
                    <a:pt x="1123" y="7694"/>
                  </a:cubicBezTo>
                  <a:cubicBezTo>
                    <a:pt x="1146" y="7749"/>
                    <a:pt x="1169" y="7805"/>
                    <a:pt x="1193" y="7860"/>
                  </a:cubicBezTo>
                  <a:cubicBezTo>
                    <a:pt x="1182" y="8665"/>
                    <a:pt x="1549" y="9491"/>
                    <a:pt x="2173" y="10034"/>
                  </a:cubicBezTo>
                  <a:cubicBezTo>
                    <a:pt x="2209" y="10090"/>
                    <a:pt x="2231" y="10181"/>
                    <a:pt x="2187" y="10408"/>
                  </a:cubicBezTo>
                  <a:lnTo>
                    <a:pt x="2047" y="11113"/>
                  </a:lnTo>
                  <a:lnTo>
                    <a:pt x="2642" y="11515"/>
                  </a:lnTo>
                  <a:cubicBezTo>
                    <a:pt x="2710" y="11564"/>
                    <a:pt x="2853" y="11772"/>
                    <a:pt x="2947" y="11909"/>
                  </a:cubicBezTo>
                  <a:cubicBezTo>
                    <a:pt x="3027" y="12027"/>
                    <a:pt x="3113" y="12152"/>
                    <a:pt x="3210" y="12277"/>
                  </a:cubicBezTo>
                  <a:cubicBezTo>
                    <a:pt x="3271" y="12646"/>
                    <a:pt x="3325" y="13078"/>
                    <a:pt x="3275" y="13361"/>
                  </a:cubicBezTo>
                  <a:lnTo>
                    <a:pt x="3221" y="13679"/>
                  </a:lnTo>
                  <a:lnTo>
                    <a:pt x="3347" y="13974"/>
                  </a:lnTo>
                  <a:cubicBezTo>
                    <a:pt x="3863" y="15174"/>
                    <a:pt x="4951" y="16457"/>
                    <a:pt x="6459" y="16457"/>
                  </a:cubicBezTo>
                  <a:cubicBezTo>
                    <a:pt x="6643" y="16457"/>
                    <a:pt x="6830" y="16437"/>
                    <a:pt x="7014" y="16398"/>
                  </a:cubicBezTo>
                  <a:lnTo>
                    <a:pt x="7517" y="16291"/>
                  </a:lnTo>
                  <a:lnTo>
                    <a:pt x="7752" y="15832"/>
                  </a:lnTo>
                  <a:cubicBezTo>
                    <a:pt x="8130" y="15096"/>
                    <a:pt x="8573" y="14310"/>
                    <a:pt x="9001" y="13548"/>
                  </a:cubicBezTo>
                  <a:cubicBezTo>
                    <a:pt x="9297" y="13024"/>
                    <a:pt x="9603" y="12481"/>
                    <a:pt x="9881" y="11965"/>
                  </a:cubicBezTo>
                  <a:lnTo>
                    <a:pt x="9940" y="11855"/>
                  </a:lnTo>
                  <a:lnTo>
                    <a:pt x="9973" y="11733"/>
                  </a:lnTo>
                  <a:cubicBezTo>
                    <a:pt x="10046" y="11458"/>
                    <a:pt x="10103" y="11129"/>
                    <a:pt x="10161" y="10780"/>
                  </a:cubicBezTo>
                  <a:cubicBezTo>
                    <a:pt x="10220" y="10424"/>
                    <a:pt x="10295" y="9981"/>
                    <a:pt x="10367" y="9788"/>
                  </a:cubicBezTo>
                  <a:lnTo>
                    <a:pt x="10526" y="9320"/>
                  </a:lnTo>
                  <a:lnTo>
                    <a:pt x="10303" y="8892"/>
                  </a:lnTo>
                  <a:cubicBezTo>
                    <a:pt x="10281" y="8850"/>
                    <a:pt x="10248" y="8759"/>
                    <a:pt x="10234" y="8702"/>
                  </a:cubicBezTo>
                  <a:lnTo>
                    <a:pt x="10243" y="8598"/>
                  </a:lnTo>
                  <a:lnTo>
                    <a:pt x="10202" y="8427"/>
                  </a:lnTo>
                  <a:cubicBezTo>
                    <a:pt x="10194" y="8394"/>
                    <a:pt x="10173" y="8324"/>
                    <a:pt x="10141" y="8229"/>
                  </a:cubicBezTo>
                  <a:cubicBezTo>
                    <a:pt x="10131" y="8196"/>
                    <a:pt x="10109" y="8131"/>
                    <a:pt x="10088" y="8064"/>
                  </a:cubicBezTo>
                  <a:lnTo>
                    <a:pt x="10089" y="7988"/>
                  </a:lnTo>
                  <a:cubicBezTo>
                    <a:pt x="10110" y="7963"/>
                    <a:pt x="10137" y="7936"/>
                    <a:pt x="10153" y="7926"/>
                  </a:cubicBezTo>
                  <a:lnTo>
                    <a:pt x="10534" y="7702"/>
                  </a:lnTo>
                  <a:lnTo>
                    <a:pt x="10650" y="7276"/>
                  </a:lnTo>
                  <a:cubicBezTo>
                    <a:pt x="10664" y="7227"/>
                    <a:pt x="10680" y="7174"/>
                    <a:pt x="10696" y="7115"/>
                  </a:cubicBezTo>
                  <a:cubicBezTo>
                    <a:pt x="10870" y="6519"/>
                    <a:pt x="11161" y="5518"/>
                    <a:pt x="10709" y="4709"/>
                  </a:cubicBezTo>
                  <a:cubicBezTo>
                    <a:pt x="10616" y="4543"/>
                    <a:pt x="10500" y="4398"/>
                    <a:pt x="10364" y="4276"/>
                  </a:cubicBezTo>
                  <a:lnTo>
                    <a:pt x="10378" y="4145"/>
                  </a:lnTo>
                  <a:lnTo>
                    <a:pt x="10055" y="3810"/>
                  </a:lnTo>
                  <a:cubicBezTo>
                    <a:pt x="9994" y="3696"/>
                    <a:pt x="9915" y="3384"/>
                    <a:pt x="9912" y="3187"/>
                  </a:cubicBezTo>
                  <a:lnTo>
                    <a:pt x="9905" y="2716"/>
                  </a:lnTo>
                  <a:lnTo>
                    <a:pt x="9556" y="2401"/>
                  </a:lnTo>
                  <a:cubicBezTo>
                    <a:pt x="9479" y="2332"/>
                    <a:pt x="9420" y="2246"/>
                    <a:pt x="9325" y="2098"/>
                  </a:cubicBezTo>
                  <a:cubicBezTo>
                    <a:pt x="9115" y="1777"/>
                    <a:pt x="8799" y="1292"/>
                    <a:pt x="8074" y="990"/>
                  </a:cubicBezTo>
                  <a:lnTo>
                    <a:pt x="7953" y="940"/>
                  </a:lnTo>
                  <a:lnTo>
                    <a:pt x="7825" y="920"/>
                  </a:lnTo>
                  <a:cubicBezTo>
                    <a:pt x="7463" y="864"/>
                    <a:pt x="7165" y="835"/>
                    <a:pt x="6917" y="835"/>
                  </a:cubicBezTo>
                  <a:cubicBezTo>
                    <a:pt x="6551" y="835"/>
                    <a:pt x="6248" y="899"/>
                    <a:pt x="5994" y="1032"/>
                  </a:cubicBezTo>
                  <a:cubicBezTo>
                    <a:pt x="5993" y="1031"/>
                    <a:pt x="5543" y="243"/>
                    <a:pt x="5543" y="243"/>
                  </a:cubicBezTo>
                  <a:lnTo>
                    <a:pt x="5059" y="415"/>
                  </a:lnTo>
                  <a:lnTo>
                    <a:pt x="4851" y="0"/>
                  </a:ln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3"/>
            <p:cNvSpPr/>
            <p:nvPr/>
          </p:nvSpPr>
          <p:spPr>
            <a:xfrm>
              <a:off x="2033362" y="4460746"/>
              <a:ext cx="373741" cy="568314"/>
            </a:xfrm>
            <a:custGeom>
              <a:avLst/>
              <a:gdLst/>
              <a:ahLst/>
              <a:cxnLst/>
              <a:rect l="l" t="t" r="r" b="b"/>
              <a:pathLst>
                <a:path w="9099" h="13836" extrusionOk="0">
                  <a:moveTo>
                    <a:pt x="3292" y="1"/>
                  </a:moveTo>
                  <a:cubicBezTo>
                    <a:pt x="3044" y="153"/>
                    <a:pt x="2264" y="360"/>
                    <a:pt x="2259" y="744"/>
                  </a:cubicBezTo>
                  <a:cubicBezTo>
                    <a:pt x="1615" y="1075"/>
                    <a:pt x="550" y="1561"/>
                    <a:pt x="621" y="2400"/>
                  </a:cubicBezTo>
                  <a:cubicBezTo>
                    <a:pt x="57" y="3021"/>
                    <a:pt x="0" y="4008"/>
                    <a:pt x="360" y="4737"/>
                  </a:cubicBezTo>
                  <a:cubicBezTo>
                    <a:pt x="772" y="4994"/>
                    <a:pt x="958" y="5706"/>
                    <a:pt x="1175" y="6124"/>
                  </a:cubicBezTo>
                  <a:cubicBezTo>
                    <a:pt x="1075" y="6713"/>
                    <a:pt x="1360" y="7364"/>
                    <a:pt x="1825" y="7728"/>
                  </a:cubicBezTo>
                  <a:cubicBezTo>
                    <a:pt x="2179" y="8125"/>
                    <a:pt x="2228" y="8577"/>
                    <a:pt x="2128" y="9080"/>
                  </a:cubicBezTo>
                  <a:cubicBezTo>
                    <a:pt x="2531" y="9353"/>
                    <a:pt x="2771" y="9927"/>
                    <a:pt x="3107" y="10258"/>
                  </a:cubicBezTo>
                  <a:cubicBezTo>
                    <a:pt x="3205" y="10818"/>
                    <a:pt x="3315" y="11473"/>
                    <a:pt x="3221" y="12007"/>
                  </a:cubicBezTo>
                  <a:cubicBezTo>
                    <a:pt x="3589" y="12863"/>
                    <a:pt x="4344" y="13835"/>
                    <a:pt x="5338" y="13835"/>
                  </a:cubicBezTo>
                  <a:cubicBezTo>
                    <a:pt x="5445" y="13835"/>
                    <a:pt x="5555" y="13824"/>
                    <a:pt x="5668" y="13800"/>
                  </a:cubicBezTo>
                  <a:cubicBezTo>
                    <a:pt x="6321" y="12526"/>
                    <a:pt x="7135" y="11159"/>
                    <a:pt x="7807" y="9913"/>
                  </a:cubicBezTo>
                  <a:cubicBezTo>
                    <a:pt x="7951" y="9381"/>
                    <a:pt x="8045" y="8372"/>
                    <a:pt x="8232" y="7872"/>
                  </a:cubicBezTo>
                  <a:cubicBezTo>
                    <a:pt x="8136" y="7698"/>
                    <a:pt x="8011" y="7338"/>
                    <a:pt x="8029" y="7141"/>
                  </a:cubicBezTo>
                  <a:cubicBezTo>
                    <a:pt x="8007" y="7049"/>
                    <a:pt x="7740" y="6368"/>
                    <a:pt x="7888" y="6320"/>
                  </a:cubicBezTo>
                  <a:cubicBezTo>
                    <a:pt x="7893" y="5988"/>
                    <a:pt x="8214" y="5612"/>
                    <a:pt x="8486" y="5452"/>
                  </a:cubicBezTo>
                  <a:cubicBezTo>
                    <a:pt x="8642" y="4880"/>
                    <a:pt x="9098" y="3635"/>
                    <a:pt x="8242" y="3398"/>
                  </a:cubicBezTo>
                  <a:cubicBezTo>
                    <a:pt x="8146" y="3309"/>
                    <a:pt x="8114" y="3118"/>
                    <a:pt x="8127" y="2994"/>
                  </a:cubicBezTo>
                  <a:cubicBezTo>
                    <a:pt x="7859" y="2716"/>
                    <a:pt x="7714" y="2038"/>
                    <a:pt x="7709" y="1666"/>
                  </a:cubicBezTo>
                  <a:cubicBezTo>
                    <a:pt x="7231" y="1234"/>
                    <a:pt x="7216" y="734"/>
                    <a:pt x="6536" y="451"/>
                  </a:cubicBezTo>
                  <a:cubicBezTo>
                    <a:pt x="6211" y="401"/>
                    <a:pt x="5972" y="380"/>
                    <a:pt x="5794" y="380"/>
                  </a:cubicBezTo>
                  <a:cubicBezTo>
                    <a:pt x="5055" y="380"/>
                    <a:pt x="5375" y="735"/>
                    <a:pt x="4941" y="735"/>
                  </a:cubicBezTo>
                  <a:cubicBezTo>
                    <a:pt x="4846" y="735"/>
                    <a:pt x="4714" y="718"/>
                    <a:pt x="4527" y="676"/>
                  </a:cubicBezTo>
                  <a:cubicBezTo>
                    <a:pt x="4503" y="683"/>
                    <a:pt x="4480" y="687"/>
                    <a:pt x="4457" y="687"/>
                  </a:cubicBezTo>
                  <a:cubicBezTo>
                    <a:pt x="4183" y="687"/>
                    <a:pt x="4033" y="205"/>
                    <a:pt x="3931" y="27"/>
                  </a:cubicBezTo>
                  <a:cubicBezTo>
                    <a:pt x="3838" y="59"/>
                    <a:pt x="3674" y="111"/>
                    <a:pt x="3532" y="111"/>
                  </a:cubicBezTo>
                  <a:cubicBezTo>
                    <a:pt x="3428" y="111"/>
                    <a:pt x="3336" y="83"/>
                    <a:pt x="3292" y="1"/>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2" name="Google Shape;592;p33"/>
          <p:cNvGrpSpPr/>
          <p:nvPr/>
        </p:nvGrpSpPr>
        <p:grpSpPr>
          <a:xfrm>
            <a:off x="-168104" y="-469440"/>
            <a:ext cx="8974833" cy="5628535"/>
            <a:chOff x="-168104" y="-348932"/>
            <a:chExt cx="8974833" cy="5628535"/>
          </a:xfrm>
        </p:grpSpPr>
        <p:sp>
          <p:nvSpPr>
            <p:cNvPr id="593" name="Google Shape;593;p33"/>
            <p:cNvSpPr/>
            <p:nvPr/>
          </p:nvSpPr>
          <p:spPr>
            <a:xfrm rot="5400000">
              <a:off x="8340301" y="1812642"/>
              <a:ext cx="480913" cy="451942"/>
            </a:xfrm>
            <a:custGeom>
              <a:avLst/>
              <a:gdLst/>
              <a:ahLst/>
              <a:cxnLst/>
              <a:rect l="l" t="t" r="r" b="b"/>
              <a:pathLst>
                <a:path w="16799" h="15787" extrusionOk="0">
                  <a:moveTo>
                    <a:pt x="10305" y="0"/>
                  </a:moveTo>
                  <a:cubicBezTo>
                    <a:pt x="10024" y="0"/>
                    <a:pt x="9744" y="42"/>
                    <a:pt x="9476" y="125"/>
                  </a:cubicBezTo>
                  <a:lnTo>
                    <a:pt x="9292" y="181"/>
                  </a:lnTo>
                  <a:cubicBezTo>
                    <a:pt x="8805" y="331"/>
                    <a:pt x="8120" y="594"/>
                    <a:pt x="7446" y="1025"/>
                  </a:cubicBezTo>
                  <a:lnTo>
                    <a:pt x="5755" y="1317"/>
                  </a:lnTo>
                  <a:cubicBezTo>
                    <a:pt x="4947" y="1455"/>
                    <a:pt x="4251" y="1930"/>
                    <a:pt x="3828" y="2627"/>
                  </a:cubicBezTo>
                  <a:cubicBezTo>
                    <a:pt x="2261" y="3203"/>
                    <a:pt x="1266" y="4375"/>
                    <a:pt x="868" y="4923"/>
                  </a:cubicBezTo>
                  <a:lnTo>
                    <a:pt x="677" y="5187"/>
                  </a:lnTo>
                  <a:cubicBezTo>
                    <a:pt x="350" y="5635"/>
                    <a:pt x="165" y="6166"/>
                    <a:pt x="141" y="6720"/>
                  </a:cubicBezTo>
                  <a:lnTo>
                    <a:pt x="127" y="7045"/>
                  </a:lnTo>
                  <a:cubicBezTo>
                    <a:pt x="122" y="7168"/>
                    <a:pt x="112" y="7295"/>
                    <a:pt x="101" y="7424"/>
                  </a:cubicBezTo>
                  <a:lnTo>
                    <a:pt x="97" y="7474"/>
                  </a:lnTo>
                  <a:cubicBezTo>
                    <a:pt x="55" y="7976"/>
                    <a:pt x="0" y="8663"/>
                    <a:pt x="72" y="9408"/>
                  </a:cubicBezTo>
                  <a:lnTo>
                    <a:pt x="92" y="9617"/>
                  </a:lnTo>
                  <a:cubicBezTo>
                    <a:pt x="127" y="9976"/>
                    <a:pt x="228" y="10320"/>
                    <a:pt x="396" y="10643"/>
                  </a:cubicBezTo>
                  <a:lnTo>
                    <a:pt x="492" y="10827"/>
                  </a:lnTo>
                  <a:cubicBezTo>
                    <a:pt x="1121" y="12039"/>
                    <a:pt x="2460" y="13526"/>
                    <a:pt x="5295" y="13999"/>
                  </a:cubicBezTo>
                  <a:cubicBezTo>
                    <a:pt x="5969" y="14709"/>
                    <a:pt x="6757" y="15223"/>
                    <a:pt x="7602" y="15502"/>
                  </a:cubicBezTo>
                  <a:cubicBezTo>
                    <a:pt x="7617" y="15507"/>
                    <a:pt x="7782" y="15558"/>
                    <a:pt x="7787" y="15559"/>
                  </a:cubicBezTo>
                  <a:cubicBezTo>
                    <a:pt x="8326" y="15710"/>
                    <a:pt x="8861" y="15786"/>
                    <a:pt x="9379" y="15786"/>
                  </a:cubicBezTo>
                  <a:lnTo>
                    <a:pt x="9380" y="15786"/>
                  </a:lnTo>
                  <a:cubicBezTo>
                    <a:pt x="9380" y="15786"/>
                    <a:pt x="9381" y="15786"/>
                    <a:pt x="9382" y="15786"/>
                  </a:cubicBezTo>
                  <a:cubicBezTo>
                    <a:pt x="11787" y="15786"/>
                    <a:pt x="13546" y="14325"/>
                    <a:pt x="14272" y="11755"/>
                  </a:cubicBezTo>
                  <a:cubicBezTo>
                    <a:pt x="14797" y="11177"/>
                    <a:pt x="15170" y="10492"/>
                    <a:pt x="15369" y="9737"/>
                  </a:cubicBezTo>
                  <a:cubicBezTo>
                    <a:pt x="15483" y="9534"/>
                    <a:pt x="15572" y="9316"/>
                    <a:pt x="15632" y="9091"/>
                  </a:cubicBezTo>
                  <a:cubicBezTo>
                    <a:pt x="16525" y="7828"/>
                    <a:pt x="16799" y="6427"/>
                    <a:pt x="16471" y="4827"/>
                  </a:cubicBezTo>
                  <a:cubicBezTo>
                    <a:pt x="16271" y="3400"/>
                    <a:pt x="15415" y="2049"/>
                    <a:pt x="14156" y="1170"/>
                  </a:cubicBezTo>
                  <a:cubicBezTo>
                    <a:pt x="12858" y="24"/>
                    <a:pt x="11260" y="16"/>
                    <a:pt x="10645" y="13"/>
                  </a:cubicBezTo>
                  <a:lnTo>
                    <a:pt x="10613" y="13"/>
                  </a:lnTo>
                  <a:lnTo>
                    <a:pt x="10456" y="4"/>
                  </a:lnTo>
                  <a:cubicBezTo>
                    <a:pt x="10406" y="1"/>
                    <a:pt x="10356" y="0"/>
                    <a:pt x="10306" y="0"/>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p:cNvSpPr/>
            <p:nvPr/>
          </p:nvSpPr>
          <p:spPr>
            <a:xfrm>
              <a:off x="2727050" y="132000"/>
              <a:ext cx="171300" cy="2538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3"/>
            <p:cNvSpPr/>
            <p:nvPr/>
          </p:nvSpPr>
          <p:spPr>
            <a:xfrm>
              <a:off x="599250" y="1338100"/>
              <a:ext cx="54300" cy="792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3"/>
            <p:cNvSpPr/>
            <p:nvPr/>
          </p:nvSpPr>
          <p:spPr>
            <a:xfrm>
              <a:off x="4691925" y="4800875"/>
              <a:ext cx="54300" cy="792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3"/>
            <p:cNvSpPr/>
            <p:nvPr/>
          </p:nvSpPr>
          <p:spPr>
            <a:xfrm>
              <a:off x="4746225" y="5039302"/>
              <a:ext cx="134100" cy="2403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p:cNvSpPr/>
            <p:nvPr/>
          </p:nvSpPr>
          <p:spPr>
            <a:xfrm>
              <a:off x="283850" y="1146885"/>
              <a:ext cx="255723" cy="240318"/>
            </a:xfrm>
            <a:custGeom>
              <a:avLst/>
              <a:gdLst/>
              <a:ahLst/>
              <a:cxnLst/>
              <a:rect l="l" t="t" r="r" b="b"/>
              <a:pathLst>
                <a:path w="16799" h="15787" extrusionOk="0">
                  <a:moveTo>
                    <a:pt x="10305" y="0"/>
                  </a:moveTo>
                  <a:cubicBezTo>
                    <a:pt x="10024" y="0"/>
                    <a:pt x="9744" y="42"/>
                    <a:pt x="9476" y="125"/>
                  </a:cubicBezTo>
                  <a:lnTo>
                    <a:pt x="9292" y="181"/>
                  </a:lnTo>
                  <a:cubicBezTo>
                    <a:pt x="8805" y="331"/>
                    <a:pt x="8120" y="594"/>
                    <a:pt x="7446" y="1025"/>
                  </a:cubicBezTo>
                  <a:lnTo>
                    <a:pt x="5755" y="1317"/>
                  </a:lnTo>
                  <a:cubicBezTo>
                    <a:pt x="4947" y="1455"/>
                    <a:pt x="4251" y="1930"/>
                    <a:pt x="3828" y="2627"/>
                  </a:cubicBezTo>
                  <a:cubicBezTo>
                    <a:pt x="2261" y="3203"/>
                    <a:pt x="1266" y="4375"/>
                    <a:pt x="868" y="4923"/>
                  </a:cubicBezTo>
                  <a:lnTo>
                    <a:pt x="677" y="5187"/>
                  </a:lnTo>
                  <a:cubicBezTo>
                    <a:pt x="350" y="5635"/>
                    <a:pt x="165" y="6166"/>
                    <a:pt x="141" y="6720"/>
                  </a:cubicBezTo>
                  <a:lnTo>
                    <a:pt x="127" y="7045"/>
                  </a:lnTo>
                  <a:cubicBezTo>
                    <a:pt x="122" y="7168"/>
                    <a:pt x="112" y="7295"/>
                    <a:pt x="101" y="7424"/>
                  </a:cubicBezTo>
                  <a:lnTo>
                    <a:pt x="97" y="7474"/>
                  </a:lnTo>
                  <a:cubicBezTo>
                    <a:pt x="55" y="7976"/>
                    <a:pt x="0" y="8663"/>
                    <a:pt x="72" y="9408"/>
                  </a:cubicBezTo>
                  <a:lnTo>
                    <a:pt x="92" y="9617"/>
                  </a:lnTo>
                  <a:cubicBezTo>
                    <a:pt x="127" y="9976"/>
                    <a:pt x="228" y="10320"/>
                    <a:pt x="396" y="10643"/>
                  </a:cubicBezTo>
                  <a:lnTo>
                    <a:pt x="492" y="10827"/>
                  </a:lnTo>
                  <a:cubicBezTo>
                    <a:pt x="1121" y="12039"/>
                    <a:pt x="2460" y="13526"/>
                    <a:pt x="5295" y="13999"/>
                  </a:cubicBezTo>
                  <a:cubicBezTo>
                    <a:pt x="5969" y="14709"/>
                    <a:pt x="6757" y="15223"/>
                    <a:pt x="7602" y="15502"/>
                  </a:cubicBezTo>
                  <a:cubicBezTo>
                    <a:pt x="7617" y="15507"/>
                    <a:pt x="7782" y="15558"/>
                    <a:pt x="7787" y="15559"/>
                  </a:cubicBezTo>
                  <a:cubicBezTo>
                    <a:pt x="8326" y="15710"/>
                    <a:pt x="8861" y="15786"/>
                    <a:pt x="9379" y="15786"/>
                  </a:cubicBezTo>
                  <a:lnTo>
                    <a:pt x="9380" y="15786"/>
                  </a:lnTo>
                  <a:cubicBezTo>
                    <a:pt x="9380" y="15786"/>
                    <a:pt x="9381" y="15786"/>
                    <a:pt x="9382" y="15786"/>
                  </a:cubicBezTo>
                  <a:cubicBezTo>
                    <a:pt x="11787" y="15786"/>
                    <a:pt x="13546" y="14325"/>
                    <a:pt x="14272" y="11755"/>
                  </a:cubicBezTo>
                  <a:cubicBezTo>
                    <a:pt x="14797" y="11177"/>
                    <a:pt x="15170" y="10492"/>
                    <a:pt x="15369" y="9737"/>
                  </a:cubicBezTo>
                  <a:cubicBezTo>
                    <a:pt x="15483" y="9534"/>
                    <a:pt x="15572" y="9316"/>
                    <a:pt x="15632" y="9091"/>
                  </a:cubicBezTo>
                  <a:cubicBezTo>
                    <a:pt x="16525" y="7828"/>
                    <a:pt x="16799" y="6427"/>
                    <a:pt x="16471" y="4827"/>
                  </a:cubicBezTo>
                  <a:cubicBezTo>
                    <a:pt x="16271" y="3400"/>
                    <a:pt x="15415" y="2049"/>
                    <a:pt x="14156" y="1170"/>
                  </a:cubicBezTo>
                  <a:cubicBezTo>
                    <a:pt x="12858" y="24"/>
                    <a:pt x="11260" y="16"/>
                    <a:pt x="10645" y="13"/>
                  </a:cubicBezTo>
                  <a:lnTo>
                    <a:pt x="10613" y="13"/>
                  </a:lnTo>
                  <a:lnTo>
                    <a:pt x="10456" y="4"/>
                  </a:lnTo>
                  <a:cubicBezTo>
                    <a:pt x="10406" y="1"/>
                    <a:pt x="10356" y="0"/>
                    <a:pt x="10306" y="0"/>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3"/>
            <p:cNvSpPr/>
            <p:nvPr/>
          </p:nvSpPr>
          <p:spPr>
            <a:xfrm>
              <a:off x="2097925" y="385800"/>
              <a:ext cx="54300" cy="792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p:cNvSpPr/>
            <p:nvPr/>
          </p:nvSpPr>
          <p:spPr>
            <a:xfrm rot="5400000">
              <a:off x="-198926" y="-318109"/>
              <a:ext cx="1023311" cy="961665"/>
            </a:xfrm>
            <a:custGeom>
              <a:avLst/>
              <a:gdLst/>
              <a:ahLst/>
              <a:cxnLst/>
              <a:rect l="l" t="t" r="r" b="b"/>
              <a:pathLst>
                <a:path w="16799" h="15787" extrusionOk="0">
                  <a:moveTo>
                    <a:pt x="10305" y="0"/>
                  </a:moveTo>
                  <a:cubicBezTo>
                    <a:pt x="10024" y="0"/>
                    <a:pt x="9744" y="42"/>
                    <a:pt x="9476" y="125"/>
                  </a:cubicBezTo>
                  <a:lnTo>
                    <a:pt x="9292" y="181"/>
                  </a:lnTo>
                  <a:cubicBezTo>
                    <a:pt x="8805" y="331"/>
                    <a:pt x="8120" y="594"/>
                    <a:pt x="7446" y="1025"/>
                  </a:cubicBezTo>
                  <a:lnTo>
                    <a:pt x="5755" y="1317"/>
                  </a:lnTo>
                  <a:cubicBezTo>
                    <a:pt x="4947" y="1455"/>
                    <a:pt x="4251" y="1930"/>
                    <a:pt x="3828" y="2627"/>
                  </a:cubicBezTo>
                  <a:cubicBezTo>
                    <a:pt x="2261" y="3203"/>
                    <a:pt x="1266" y="4375"/>
                    <a:pt x="868" y="4923"/>
                  </a:cubicBezTo>
                  <a:lnTo>
                    <a:pt x="677" y="5187"/>
                  </a:lnTo>
                  <a:cubicBezTo>
                    <a:pt x="350" y="5635"/>
                    <a:pt x="165" y="6166"/>
                    <a:pt x="141" y="6720"/>
                  </a:cubicBezTo>
                  <a:lnTo>
                    <a:pt x="127" y="7045"/>
                  </a:lnTo>
                  <a:cubicBezTo>
                    <a:pt x="122" y="7168"/>
                    <a:pt x="112" y="7295"/>
                    <a:pt x="101" y="7424"/>
                  </a:cubicBezTo>
                  <a:lnTo>
                    <a:pt x="97" y="7474"/>
                  </a:lnTo>
                  <a:cubicBezTo>
                    <a:pt x="55" y="7976"/>
                    <a:pt x="0" y="8663"/>
                    <a:pt x="72" y="9408"/>
                  </a:cubicBezTo>
                  <a:lnTo>
                    <a:pt x="92" y="9617"/>
                  </a:lnTo>
                  <a:cubicBezTo>
                    <a:pt x="127" y="9976"/>
                    <a:pt x="228" y="10320"/>
                    <a:pt x="396" y="10643"/>
                  </a:cubicBezTo>
                  <a:lnTo>
                    <a:pt x="492" y="10827"/>
                  </a:lnTo>
                  <a:cubicBezTo>
                    <a:pt x="1121" y="12039"/>
                    <a:pt x="2460" y="13526"/>
                    <a:pt x="5295" y="13999"/>
                  </a:cubicBezTo>
                  <a:cubicBezTo>
                    <a:pt x="5969" y="14709"/>
                    <a:pt x="6757" y="15223"/>
                    <a:pt x="7602" y="15502"/>
                  </a:cubicBezTo>
                  <a:cubicBezTo>
                    <a:pt x="7617" y="15507"/>
                    <a:pt x="7782" y="15558"/>
                    <a:pt x="7787" y="15559"/>
                  </a:cubicBezTo>
                  <a:cubicBezTo>
                    <a:pt x="8326" y="15710"/>
                    <a:pt x="8861" y="15786"/>
                    <a:pt x="9379" y="15786"/>
                  </a:cubicBezTo>
                  <a:lnTo>
                    <a:pt x="9380" y="15786"/>
                  </a:lnTo>
                  <a:cubicBezTo>
                    <a:pt x="9380" y="15786"/>
                    <a:pt x="9381" y="15786"/>
                    <a:pt x="9382" y="15786"/>
                  </a:cubicBezTo>
                  <a:cubicBezTo>
                    <a:pt x="11787" y="15786"/>
                    <a:pt x="13546" y="14325"/>
                    <a:pt x="14272" y="11755"/>
                  </a:cubicBezTo>
                  <a:cubicBezTo>
                    <a:pt x="14797" y="11177"/>
                    <a:pt x="15170" y="10492"/>
                    <a:pt x="15369" y="9737"/>
                  </a:cubicBezTo>
                  <a:cubicBezTo>
                    <a:pt x="15483" y="9534"/>
                    <a:pt x="15572" y="9316"/>
                    <a:pt x="15632" y="9091"/>
                  </a:cubicBezTo>
                  <a:cubicBezTo>
                    <a:pt x="16525" y="7828"/>
                    <a:pt x="16799" y="6427"/>
                    <a:pt x="16471" y="4827"/>
                  </a:cubicBezTo>
                  <a:cubicBezTo>
                    <a:pt x="16271" y="3400"/>
                    <a:pt x="15415" y="2049"/>
                    <a:pt x="14156" y="1170"/>
                  </a:cubicBezTo>
                  <a:cubicBezTo>
                    <a:pt x="12858" y="24"/>
                    <a:pt x="11260" y="16"/>
                    <a:pt x="10645" y="13"/>
                  </a:cubicBezTo>
                  <a:lnTo>
                    <a:pt x="10613" y="13"/>
                  </a:lnTo>
                  <a:lnTo>
                    <a:pt x="10456" y="4"/>
                  </a:lnTo>
                  <a:cubicBezTo>
                    <a:pt x="10406" y="1"/>
                    <a:pt x="10356" y="0"/>
                    <a:pt x="10306" y="0"/>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1" name="Google Shape;601;p33"/>
          <p:cNvGrpSpPr/>
          <p:nvPr/>
        </p:nvGrpSpPr>
        <p:grpSpPr>
          <a:xfrm>
            <a:off x="8274188" y="1"/>
            <a:ext cx="941827" cy="941822"/>
            <a:chOff x="5377763" y="1363631"/>
            <a:chExt cx="426533" cy="426492"/>
          </a:xfrm>
        </p:grpSpPr>
        <p:sp>
          <p:nvSpPr>
            <p:cNvPr id="602" name="Google Shape;602;p33"/>
            <p:cNvSpPr/>
            <p:nvPr/>
          </p:nvSpPr>
          <p:spPr>
            <a:xfrm>
              <a:off x="5460057" y="1445966"/>
              <a:ext cx="261864" cy="261823"/>
            </a:xfrm>
            <a:custGeom>
              <a:avLst/>
              <a:gdLst/>
              <a:ahLst/>
              <a:cxnLst/>
              <a:rect l="l" t="t" r="r" b="b"/>
              <a:pathLst>
                <a:path w="6434" h="6433" extrusionOk="0">
                  <a:moveTo>
                    <a:pt x="6434" y="0"/>
                  </a:moveTo>
                  <a:lnTo>
                    <a:pt x="2423" y="2422"/>
                  </a:lnTo>
                  <a:lnTo>
                    <a:pt x="1" y="6432"/>
                  </a:lnTo>
                  <a:lnTo>
                    <a:pt x="4012" y="4011"/>
                  </a:lnTo>
                  <a:lnTo>
                    <a:pt x="6434" y="0"/>
                  </a:lnTo>
                  <a:close/>
                </a:path>
              </a:pathLst>
            </a:custGeom>
            <a:solidFill>
              <a:schemeClr val="dk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p:cNvSpPr/>
            <p:nvPr/>
          </p:nvSpPr>
          <p:spPr>
            <a:xfrm>
              <a:off x="5460057" y="1445966"/>
              <a:ext cx="261864" cy="261823"/>
            </a:xfrm>
            <a:custGeom>
              <a:avLst/>
              <a:gdLst/>
              <a:ahLst/>
              <a:cxnLst/>
              <a:rect l="l" t="t" r="r" b="b"/>
              <a:pathLst>
                <a:path w="6434" h="6433" extrusionOk="0">
                  <a:moveTo>
                    <a:pt x="1" y="0"/>
                  </a:moveTo>
                  <a:lnTo>
                    <a:pt x="2423" y="4011"/>
                  </a:lnTo>
                  <a:lnTo>
                    <a:pt x="6434" y="6432"/>
                  </a:lnTo>
                  <a:lnTo>
                    <a:pt x="4012" y="2422"/>
                  </a:lnTo>
                  <a:lnTo>
                    <a:pt x="1" y="0"/>
                  </a:lnTo>
                  <a:close/>
                </a:path>
              </a:pathLst>
            </a:custGeom>
            <a:solidFill>
              <a:schemeClr val="dk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p:cNvSpPr/>
            <p:nvPr/>
          </p:nvSpPr>
          <p:spPr>
            <a:xfrm>
              <a:off x="5377763" y="1543563"/>
              <a:ext cx="213268" cy="66626"/>
            </a:xfrm>
            <a:custGeom>
              <a:avLst/>
              <a:gdLst/>
              <a:ahLst/>
              <a:cxnLst/>
              <a:rect l="l" t="t" r="r" b="b"/>
              <a:pathLst>
                <a:path w="5240" h="1637" extrusionOk="0">
                  <a:moveTo>
                    <a:pt x="4421" y="1"/>
                  </a:moveTo>
                  <a:lnTo>
                    <a:pt x="0" y="818"/>
                  </a:lnTo>
                  <a:lnTo>
                    <a:pt x="4421" y="1637"/>
                  </a:lnTo>
                  <a:lnTo>
                    <a:pt x="5240" y="819"/>
                  </a:lnTo>
                  <a:lnTo>
                    <a:pt x="4421" y="1"/>
                  </a:lnTo>
                  <a:close/>
                </a:path>
              </a:pathLst>
            </a:cu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p:cNvSpPr/>
            <p:nvPr/>
          </p:nvSpPr>
          <p:spPr>
            <a:xfrm>
              <a:off x="5590987" y="1543563"/>
              <a:ext cx="213268" cy="66626"/>
            </a:xfrm>
            <a:custGeom>
              <a:avLst/>
              <a:gdLst/>
              <a:ahLst/>
              <a:cxnLst/>
              <a:rect l="l" t="t" r="r" b="b"/>
              <a:pathLst>
                <a:path w="5240" h="1637" extrusionOk="0">
                  <a:moveTo>
                    <a:pt x="818" y="1"/>
                  </a:moveTo>
                  <a:lnTo>
                    <a:pt x="1" y="819"/>
                  </a:lnTo>
                  <a:lnTo>
                    <a:pt x="818" y="1637"/>
                  </a:lnTo>
                  <a:lnTo>
                    <a:pt x="5239" y="819"/>
                  </a:lnTo>
                  <a:lnTo>
                    <a:pt x="818" y="1"/>
                  </a:lnTo>
                  <a:close/>
                </a:path>
              </a:pathLst>
            </a:cu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p:cNvSpPr/>
            <p:nvPr/>
          </p:nvSpPr>
          <p:spPr>
            <a:xfrm>
              <a:off x="5590987" y="1568471"/>
              <a:ext cx="213309" cy="41717"/>
            </a:xfrm>
            <a:custGeom>
              <a:avLst/>
              <a:gdLst/>
              <a:ahLst/>
              <a:cxnLst/>
              <a:rect l="l" t="t" r="r" b="b"/>
              <a:pathLst>
                <a:path w="5241" h="1025" extrusionOk="0">
                  <a:moveTo>
                    <a:pt x="207" y="0"/>
                  </a:moveTo>
                  <a:lnTo>
                    <a:pt x="1" y="207"/>
                  </a:lnTo>
                  <a:lnTo>
                    <a:pt x="818" y="1025"/>
                  </a:lnTo>
                  <a:lnTo>
                    <a:pt x="5240" y="206"/>
                  </a:lnTo>
                  <a:lnTo>
                    <a:pt x="207" y="0"/>
                  </a:lnTo>
                  <a:close/>
                </a:path>
              </a:pathLst>
            </a:custGeom>
            <a:solidFill>
              <a:srgbClr val="000000">
                <a:alpha val="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p:cNvSpPr/>
            <p:nvPr/>
          </p:nvSpPr>
          <p:spPr>
            <a:xfrm>
              <a:off x="5557695" y="1363631"/>
              <a:ext cx="66626" cy="213309"/>
            </a:xfrm>
            <a:custGeom>
              <a:avLst/>
              <a:gdLst/>
              <a:ahLst/>
              <a:cxnLst/>
              <a:rect l="l" t="t" r="r" b="b"/>
              <a:pathLst>
                <a:path w="1637" h="5241" extrusionOk="0">
                  <a:moveTo>
                    <a:pt x="819" y="1"/>
                  </a:moveTo>
                  <a:lnTo>
                    <a:pt x="0" y="4422"/>
                  </a:lnTo>
                  <a:lnTo>
                    <a:pt x="818" y="5240"/>
                  </a:lnTo>
                  <a:lnTo>
                    <a:pt x="1636" y="4422"/>
                  </a:lnTo>
                  <a:lnTo>
                    <a:pt x="819" y="1"/>
                  </a:lnTo>
                  <a:close/>
                </a:path>
              </a:pathLst>
            </a:cu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p:cNvSpPr/>
            <p:nvPr/>
          </p:nvSpPr>
          <p:spPr>
            <a:xfrm>
              <a:off x="5584271" y="1363631"/>
              <a:ext cx="40049" cy="213268"/>
            </a:xfrm>
            <a:custGeom>
              <a:avLst/>
              <a:gdLst/>
              <a:ahLst/>
              <a:cxnLst/>
              <a:rect l="l" t="t" r="r" b="b"/>
              <a:pathLst>
                <a:path w="984" h="5240" extrusionOk="0">
                  <a:moveTo>
                    <a:pt x="166" y="1"/>
                  </a:moveTo>
                  <a:lnTo>
                    <a:pt x="0" y="5075"/>
                  </a:lnTo>
                  <a:lnTo>
                    <a:pt x="165" y="5239"/>
                  </a:lnTo>
                  <a:lnTo>
                    <a:pt x="983" y="4422"/>
                  </a:lnTo>
                  <a:lnTo>
                    <a:pt x="166" y="1"/>
                  </a:lnTo>
                  <a:close/>
                </a:path>
              </a:pathLst>
            </a:custGeom>
            <a:solidFill>
              <a:srgbClr val="000000">
                <a:alpha val="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p:cNvSpPr/>
            <p:nvPr/>
          </p:nvSpPr>
          <p:spPr>
            <a:xfrm>
              <a:off x="5557695" y="1576855"/>
              <a:ext cx="66626" cy="213268"/>
            </a:xfrm>
            <a:custGeom>
              <a:avLst/>
              <a:gdLst/>
              <a:ahLst/>
              <a:cxnLst/>
              <a:rect l="l" t="t" r="r" b="b"/>
              <a:pathLst>
                <a:path w="1637" h="5240" extrusionOk="0">
                  <a:moveTo>
                    <a:pt x="818" y="0"/>
                  </a:moveTo>
                  <a:lnTo>
                    <a:pt x="0" y="819"/>
                  </a:lnTo>
                  <a:lnTo>
                    <a:pt x="819" y="5240"/>
                  </a:lnTo>
                  <a:lnTo>
                    <a:pt x="1636" y="819"/>
                  </a:lnTo>
                  <a:lnTo>
                    <a:pt x="818" y="0"/>
                  </a:lnTo>
                  <a:close/>
                </a:path>
              </a:pathLst>
            </a:cu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p:cNvSpPr/>
            <p:nvPr/>
          </p:nvSpPr>
          <p:spPr>
            <a:xfrm>
              <a:off x="5582359" y="1576855"/>
              <a:ext cx="41962" cy="213268"/>
            </a:xfrm>
            <a:custGeom>
              <a:avLst/>
              <a:gdLst/>
              <a:ahLst/>
              <a:cxnLst/>
              <a:rect l="l" t="t" r="r" b="b"/>
              <a:pathLst>
                <a:path w="1031" h="5240" extrusionOk="0">
                  <a:moveTo>
                    <a:pt x="212" y="0"/>
                  </a:moveTo>
                  <a:lnTo>
                    <a:pt x="0" y="212"/>
                  </a:lnTo>
                  <a:lnTo>
                    <a:pt x="213" y="5240"/>
                  </a:lnTo>
                  <a:lnTo>
                    <a:pt x="1030" y="819"/>
                  </a:lnTo>
                  <a:lnTo>
                    <a:pt x="212" y="0"/>
                  </a:lnTo>
                  <a:close/>
                </a:path>
              </a:pathLst>
            </a:custGeom>
            <a:solidFill>
              <a:srgbClr val="000000">
                <a:alpha val="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p:cNvSpPr/>
            <p:nvPr/>
          </p:nvSpPr>
          <p:spPr>
            <a:xfrm>
              <a:off x="5377763" y="1570873"/>
              <a:ext cx="213268" cy="39316"/>
            </a:xfrm>
            <a:custGeom>
              <a:avLst/>
              <a:gdLst/>
              <a:ahLst/>
              <a:cxnLst/>
              <a:rect l="l" t="t" r="r" b="b"/>
              <a:pathLst>
                <a:path w="5240" h="966" extrusionOk="0">
                  <a:moveTo>
                    <a:pt x="5092" y="0"/>
                  </a:moveTo>
                  <a:lnTo>
                    <a:pt x="0" y="147"/>
                  </a:lnTo>
                  <a:lnTo>
                    <a:pt x="4421" y="966"/>
                  </a:lnTo>
                  <a:lnTo>
                    <a:pt x="5240" y="148"/>
                  </a:lnTo>
                  <a:lnTo>
                    <a:pt x="5092" y="0"/>
                  </a:lnTo>
                  <a:close/>
                </a:path>
              </a:pathLst>
            </a:custGeom>
            <a:solidFill>
              <a:srgbClr val="000000">
                <a:alpha val="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43"/>
        <p:cNvGrpSpPr/>
        <p:nvPr/>
      </p:nvGrpSpPr>
      <p:grpSpPr>
        <a:xfrm>
          <a:off x="0" y="0"/>
          <a:ext cx="0" cy="0"/>
          <a:chOff x="0" y="0"/>
          <a:chExt cx="0" cy="0"/>
        </a:xfrm>
      </p:grpSpPr>
      <p:sp>
        <p:nvSpPr>
          <p:cNvPr id="244" name="Google Shape;244;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45" name="Google Shape;245;p16"/>
          <p:cNvGrpSpPr/>
          <p:nvPr/>
        </p:nvGrpSpPr>
        <p:grpSpPr>
          <a:xfrm rot="-5400000" flipH="1">
            <a:off x="7086046" y="-3863462"/>
            <a:ext cx="9489616" cy="13477289"/>
            <a:chOff x="5987592" y="3615075"/>
            <a:chExt cx="1506097" cy="2138981"/>
          </a:xfrm>
        </p:grpSpPr>
        <p:sp>
          <p:nvSpPr>
            <p:cNvPr id="246" name="Google Shape;246;p16"/>
            <p:cNvSpPr/>
            <p:nvPr/>
          </p:nvSpPr>
          <p:spPr>
            <a:xfrm>
              <a:off x="5987592" y="3615075"/>
              <a:ext cx="1506097" cy="2138981"/>
            </a:xfrm>
            <a:custGeom>
              <a:avLst/>
              <a:gdLst/>
              <a:ahLst/>
              <a:cxnLst/>
              <a:rect l="l" t="t" r="r" b="b"/>
              <a:pathLst>
                <a:path w="36667" h="52075" extrusionOk="0">
                  <a:moveTo>
                    <a:pt x="29804" y="0"/>
                  </a:moveTo>
                  <a:cubicBezTo>
                    <a:pt x="29579" y="0"/>
                    <a:pt x="29354" y="27"/>
                    <a:pt x="29134" y="81"/>
                  </a:cubicBezTo>
                  <a:lnTo>
                    <a:pt x="28797" y="164"/>
                  </a:lnTo>
                  <a:cubicBezTo>
                    <a:pt x="27382" y="510"/>
                    <a:pt x="26093" y="1375"/>
                    <a:pt x="25260" y="2534"/>
                  </a:cubicBezTo>
                  <a:lnTo>
                    <a:pt x="25208" y="2607"/>
                  </a:lnTo>
                  <a:cubicBezTo>
                    <a:pt x="25115" y="2734"/>
                    <a:pt x="25034" y="2869"/>
                    <a:pt x="24964" y="3011"/>
                  </a:cubicBezTo>
                  <a:lnTo>
                    <a:pt x="24925" y="3093"/>
                  </a:lnTo>
                  <a:cubicBezTo>
                    <a:pt x="24473" y="4012"/>
                    <a:pt x="24186" y="5280"/>
                    <a:pt x="24398" y="6587"/>
                  </a:cubicBezTo>
                  <a:lnTo>
                    <a:pt x="24270" y="6818"/>
                  </a:lnTo>
                  <a:cubicBezTo>
                    <a:pt x="23976" y="7352"/>
                    <a:pt x="23864" y="7960"/>
                    <a:pt x="23944" y="8552"/>
                  </a:cubicBezTo>
                  <a:cubicBezTo>
                    <a:pt x="23917" y="8768"/>
                    <a:pt x="23913" y="8985"/>
                    <a:pt x="23936" y="9200"/>
                  </a:cubicBezTo>
                  <a:cubicBezTo>
                    <a:pt x="23584" y="9381"/>
                    <a:pt x="23271" y="9638"/>
                    <a:pt x="23019" y="9956"/>
                  </a:cubicBezTo>
                  <a:cubicBezTo>
                    <a:pt x="22655" y="10014"/>
                    <a:pt x="22306" y="10142"/>
                    <a:pt x="21991" y="10334"/>
                  </a:cubicBezTo>
                  <a:lnTo>
                    <a:pt x="21500" y="10633"/>
                  </a:lnTo>
                  <a:cubicBezTo>
                    <a:pt x="19758" y="11697"/>
                    <a:pt x="18406" y="13094"/>
                    <a:pt x="17573" y="14690"/>
                  </a:cubicBezTo>
                  <a:cubicBezTo>
                    <a:pt x="16536" y="15409"/>
                    <a:pt x="16123" y="16719"/>
                    <a:pt x="16500" y="17878"/>
                  </a:cubicBezTo>
                  <a:lnTo>
                    <a:pt x="16445" y="17936"/>
                  </a:lnTo>
                  <a:cubicBezTo>
                    <a:pt x="15883" y="18523"/>
                    <a:pt x="15603" y="19326"/>
                    <a:pt x="15677" y="20136"/>
                  </a:cubicBezTo>
                  <a:lnTo>
                    <a:pt x="15721" y="20627"/>
                  </a:lnTo>
                  <a:cubicBezTo>
                    <a:pt x="15722" y="20647"/>
                    <a:pt x="15726" y="20669"/>
                    <a:pt x="15728" y="20688"/>
                  </a:cubicBezTo>
                  <a:cubicBezTo>
                    <a:pt x="14861" y="20999"/>
                    <a:pt x="14119" y="21603"/>
                    <a:pt x="13634" y="22419"/>
                  </a:cubicBezTo>
                  <a:cubicBezTo>
                    <a:pt x="12303" y="23934"/>
                    <a:pt x="12249" y="25504"/>
                    <a:pt x="12339" y="26413"/>
                  </a:cubicBezTo>
                  <a:cubicBezTo>
                    <a:pt x="12138" y="26912"/>
                    <a:pt x="12001" y="27440"/>
                    <a:pt x="11939" y="27962"/>
                  </a:cubicBezTo>
                  <a:cubicBezTo>
                    <a:pt x="11593" y="28624"/>
                    <a:pt x="11330" y="29274"/>
                    <a:pt x="11094" y="29856"/>
                  </a:cubicBezTo>
                  <a:cubicBezTo>
                    <a:pt x="11094" y="29856"/>
                    <a:pt x="11048" y="29970"/>
                    <a:pt x="11038" y="29995"/>
                  </a:cubicBezTo>
                  <a:cubicBezTo>
                    <a:pt x="10304" y="30657"/>
                    <a:pt x="9153" y="31886"/>
                    <a:pt x="8976" y="33783"/>
                  </a:cubicBezTo>
                  <a:lnTo>
                    <a:pt x="8968" y="33846"/>
                  </a:lnTo>
                  <a:cubicBezTo>
                    <a:pt x="8962" y="33894"/>
                    <a:pt x="8958" y="33941"/>
                    <a:pt x="8955" y="33989"/>
                  </a:cubicBezTo>
                  <a:cubicBezTo>
                    <a:pt x="8649" y="34276"/>
                    <a:pt x="8408" y="34633"/>
                    <a:pt x="8256" y="35026"/>
                  </a:cubicBezTo>
                  <a:lnTo>
                    <a:pt x="8164" y="35266"/>
                  </a:lnTo>
                  <a:cubicBezTo>
                    <a:pt x="7721" y="36410"/>
                    <a:pt x="7606" y="37342"/>
                    <a:pt x="7582" y="38039"/>
                  </a:cubicBezTo>
                  <a:lnTo>
                    <a:pt x="7486" y="38101"/>
                  </a:lnTo>
                  <a:cubicBezTo>
                    <a:pt x="7230" y="38267"/>
                    <a:pt x="7004" y="38472"/>
                    <a:pt x="6815" y="38711"/>
                  </a:cubicBezTo>
                  <a:cubicBezTo>
                    <a:pt x="6749" y="38746"/>
                    <a:pt x="6638" y="38800"/>
                    <a:pt x="6462" y="38873"/>
                  </a:cubicBezTo>
                  <a:cubicBezTo>
                    <a:pt x="6429" y="38866"/>
                    <a:pt x="6266" y="38832"/>
                    <a:pt x="6242" y="38826"/>
                  </a:cubicBezTo>
                  <a:lnTo>
                    <a:pt x="5361" y="38505"/>
                  </a:lnTo>
                  <a:cubicBezTo>
                    <a:pt x="5051" y="38391"/>
                    <a:pt x="4726" y="38334"/>
                    <a:pt x="4397" y="38334"/>
                  </a:cubicBezTo>
                  <a:cubicBezTo>
                    <a:pt x="3229" y="38334"/>
                    <a:pt x="2199" y="39037"/>
                    <a:pt x="1774" y="40124"/>
                  </a:cubicBezTo>
                  <a:lnTo>
                    <a:pt x="1582" y="40614"/>
                  </a:lnTo>
                  <a:cubicBezTo>
                    <a:pt x="993" y="41279"/>
                    <a:pt x="635" y="42093"/>
                    <a:pt x="534" y="43004"/>
                  </a:cubicBezTo>
                  <a:cubicBezTo>
                    <a:pt x="1" y="44480"/>
                    <a:pt x="227" y="46207"/>
                    <a:pt x="1174" y="47795"/>
                  </a:cubicBezTo>
                  <a:lnTo>
                    <a:pt x="1440" y="48241"/>
                  </a:lnTo>
                  <a:cubicBezTo>
                    <a:pt x="1103" y="49117"/>
                    <a:pt x="1217" y="50132"/>
                    <a:pt x="1788" y="50918"/>
                  </a:cubicBezTo>
                  <a:cubicBezTo>
                    <a:pt x="2316" y="51642"/>
                    <a:pt x="3167" y="52075"/>
                    <a:pt x="4063" y="52075"/>
                  </a:cubicBezTo>
                  <a:lnTo>
                    <a:pt x="4064" y="52075"/>
                  </a:lnTo>
                  <a:cubicBezTo>
                    <a:pt x="4396" y="52075"/>
                    <a:pt x="4721" y="52017"/>
                    <a:pt x="5031" y="51904"/>
                  </a:cubicBezTo>
                  <a:lnTo>
                    <a:pt x="8583" y="50604"/>
                  </a:lnTo>
                  <a:cubicBezTo>
                    <a:pt x="8827" y="50516"/>
                    <a:pt x="9293" y="50380"/>
                    <a:pt x="9748" y="50248"/>
                  </a:cubicBezTo>
                  <a:cubicBezTo>
                    <a:pt x="10570" y="50010"/>
                    <a:pt x="11420" y="49764"/>
                    <a:pt x="12104" y="49466"/>
                  </a:cubicBezTo>
                  <a:lnTo>
                    <a:pt x="12254" y="49401"/>
                  </a:lnTo>
                  <a:cubicBezTo>
                    <a:pt x="12513" y="49289"/>
                    <a:pt x="12751" y="49139"/>
                    <a:pt x="12967" y="48954"/>
                  </a:cubicBezTo>
                  <a:lnTo>
                    <a:pt x="12980" y="48942"/>
                  </a:lnTo>
                  <a:cubicBezTo>
                    <a:pt x="13042" y="48908"/>
                    <a:pt x="13150" y="48849"/>
                    <a:pt x="13344" y="48748"/>
                  </a:cubicBezTo>
                  <a:cubicBezTo>
                    <a:pt x="13501" y="48666"/>
                    <a:pt x="13650" y="48588"/>
                    <a:pt x="13799" y="48506"/>
                  </a:cubicBezTo>
                  <a:cubicBezTo>
                    <a:pt x="13807" y="48500"/>
                    <a:pt x="13872" y="48463"/>
                    <a:pt x="13872" y="48463"/>
                  </a:cubicBezTo>
                  <a:cubicBezTo>
                    <a:pt x="14424" y="48136"/>
                    <a:pt x="14828" y="47764"/>
                    <a:pt x="15126" y="47490"/>
                  </a:cubicBezTo>
                  <a:cubicBezTo>
                    <a:pt x="15141" y="47477"/>
                    <a:pt x="15160" y="47459"/>
                    <a:pt x="15179" y="47441"/>
                  </a:cubicBezTo>
                  <a:cubicBezTo>
                    <a:pt x="15497" y="47281"/>
                    <a:pt x="15779" y="47063"/>
                    <a:pt x="16015" y="46795"/>
                  </a:cubicBezTo>
                  <a:lnTo>
                    <a:pt x="16160" y="46632"/>
                  </a:lnTo>
                  <a:cubicBezTo>
                    <a:pt x="16203" y="46584"/>
                    <a:pt x="16260" y="46526"/>
                    <a:pt x="16324" y="46460"/>
                  </a:cubicBezTo>
                  <a:lnTo>
                    <a:pt x="16379" y="46405"/>
                  </a:lnTo>
                  <a:cubicBezTo>
                    <a:pt x="16676" y="46099"/>
                    <a:pt x="16985" y="45777"/>
                    <a:pt x="17274" y="45433"/>
                  </a:cubicBezTo>
                  <a:cubicBezTo>
                    <a:pt x="17329" y="45419"/>
                    <a:pt x="17384" y="45404"/>
                    <a:pt x="17437" y="45392"/>
                  </a:cubicBezTo>
                  <a:cubicBezTo>
                    <a:pt x="17974" y="45340"/>
                    <a:pt x="18690" y="45198"/>
                    <a:pt x="19422" y="44837"/>
                  </a:cubicBezTo>
                  <a:cubicBezTo>
                    <a:pt x="20326" y="44725"/>
                    <a:pt x="21170" y="44357"/>
                    <a:pt x="21886" y="43763"/>
                  </a:cubicBezTo>
                  <a:cubicBezTo>
                    <a:pt x="22162" y="43535"/>
                    <a:pt x="23081" y="42731"/>
                    <a:pt x="23710" y="41642"/>
                  </a:cubicBezTo>
                  <a:cubicBezTo>
                    <a:pt x="23977" y="41290"/>
                    <a:pt x="24213" y="40884"/>
                    <a:pt x="24402" y="40454"/>
                  </a:cubicBezTo>
                  <a:cubicBezTo>
                    <a:pt x="24955" y="40029"/>
                    <a:pt x="25339" y="39406"/>
                    <a:pt x="25463" y="38712"/>
                  </a:cubicBezTo>
                  <a:lnTo>
                    <a:pt x="25714" y="37300"/>
                  </a:lnTo>
                  <a:cubicBezTo>
                    <a:pt x="26621" y="36434"/>
                    <a:pt x="26838" y="35065"/>
                    <a:pt x="26265" y="33961"/>
                  </a:cubicBezTo>
                  <a:cubicBezTo>
                    <a:pt x="26210" y="33748"/>
                    <a:pt x="26131" y="33543"/>
                    <a:pt x="26025" y="33346"/>
                  </a:cubicBezTo>
                  <a:lnTo>
                    <a:pt x="26002" y="33301"/>
                  </a:lnTo>
                  <a:cubicBezTo>
                    <a:pt x="26155" y="32879"/>
                    <a:pt x="26257" y="32484"/>
                    <a:pt x="26322" y="32186"/>
                  </a:cubicBezTo>
                  <a:cubicBezTo>
                    <a:pt x="26365" y="32100"/>
                    <a:pt x="26397" y="32031"/>
                    <a:pt x="26414" y="31992"/>
                  </a:cubicBezTo>
                  <a:lnTo>
                    <a:pt x="26636" y="31493"/>
                  </a:lnTo>
                  <a:cubicBezTo>
                    <a:pt x="26938" y="30814"/>
                    <a:pt x="26955" y="30045"/>
                    <a:pt x="26698" y="29360"/>
                  </a:cubicBezTo>
                  <a:cubicBezTo>
                    <a:pt x="26713" y="28659"/>
                    <a:pt x="26624" y="28038"/>
                    <a:pt x="26557" y="27559"/>
                  </a:cubicBezTo>
                  <a:cubicBezTo>
                    <a:pt x="26535" y="27413"/>
                    <a:pt x="26498" y="27150"/>
                    <a:pt x="26492" y="27037"/>
                  </a:cubicBezTo>
                  <a:cubicBezTo>
                    <a:pt x="26492" y="27037"/>
                    <a:pt x="26496" y="26991"/>
                    <a:pt x="26497" y="26983"/>
                  </a:cubicBezTo>
                  <a:cubicBezTo>
                    <a:pt x="26500" y="26938"/>
                    <a:pt x="26505" y="26885"/>
                    <a:pt x="26508" y="26828"/>
                  </a:cubicBezTo>
                  <a:cubicBezTo>
                    <a:pt x="26795" y="26457"/>
                    <a:pt x="26993" y="26020"/>
                    <a:pt x="27068" y="25546"/>
                  </a:cubicBezTo>
                  <a:lnTo>
                    <a:pt x="27186" y="24806"/>
                  </a:lnTo>
                  <a:cubicBezTo>
                    <a:pt x="27709" y="25586"/>
                    <a:pt x="28582" y="26052"/>
                    <a:pt x="29523" y="26052"/>
                  </a:cubicBezTo>
                  <a:cubicBezTo>
                    <a:pt x="29799" y="26052"/>
                    <a:pt x="30072" y="26011"/>
                    <a:pt x="30336" y="25931"/>
                  </a:cubicBezTo>
                  <a:cubicBezTo>
                    <a:pt x="31534" y="25570"/>
                    <a:pt x="32339" y="24487"/>
                    <a:pt x="32339" y="23236"/>
                  </a:cubicBezTo>
                  <a:lnTo>
                    <a:pt x="32339" y="22456"/>
                  </a:lnTo>
                  <a:cubicBezTo>
                    <a:pt x="32802" y="22167"/>
                    <a:pt x="33171" y="21752"/>
                    <a:pt x="33401" y="21264"/>
                  </a:cubicBezTo>
                  <a:lnTo>
                    <a:pt x="34758" y="20598"/>
                  </a:lnTo>
                  <a:cubicBezTo>
                    <a:pt x="35622" y="20173"/>
                    <a:pt x="36204" y="19349"/>
                    <a:pt x="36314" y="18392"/>
                  </a:cubicBezTo>
                  <a:cubicBezTo>
                    <a:pt x="36408" y="17570"/>
                    <a:pt x="36141" y="16764"/>
                    <a:pt x="35591" y="16166"/>
                  </a:cubicBezTo>
                  <a:cubicBezTo>
                    <a:pt x="35653" y="15938"/>
                    <a:pt x="35719" y="15673"/>
                    <a:pt x="35771" y="15376"/>
                  </a:cubicBezTo>
                  <a:cubicBezTo>
                    <a:pt x="36296" y="14655"/>
                    <a:pt x="36568" y="13791"/>
                    <a:pt x="36569" y="12842"/>
                  </a:cubicBezTo>
                  <a:cubicBezTo>
                    <a:pt x="36595" y="12704"/>
                    <a:pt x="36611" y="12562"/>
                    <a:pt x="36616" y="12422"/>
                  </a:cubicBezTo>
                  <a:lnTo>
                    <a:pt x="36632" y="12008"/>
                  </a:lnTo>
                  <a:cubicBezTo>
                    <a:pt x="36667" y="11032"/>
                    <a:pt x="36446" y="9560"/>
                    <a:pt x="35721" y="8356"/>
                  </a:cubicBezTo>
                  <a:lnTo>
                    <a:pt x="35316" y="7683"/>
                  </a:lnTo>
                  <a:cubicBezTo>
                    <a:pt x="35294" y="7647"/>
                    <a:pt x="35272" y="7612"/>
                    <a:pt x="35250" y="7578"/>
                  </a:cubicBezTo>
                  <a:cubicBezTo>
                    <a:pt x="35104" y="7326"/>
                    <a:pt x="34919" y="7102"/>
                    <a:pt x="34707" y="6907"/>
                  </a:cubicBezTo>
                  <a:cubicBezTo>
                    <a:pt x="35159" y="5490"/>
                    <a:pt x="34972" y="4341"/>
                    <a:pt x="34687" y="3569"/>
                  </a:cubicBezTo>
                  <a:cubicBezTo>
                    <a:pt x="33978" y="1640"/>
                    <a:pt x="32340" y="796"/>
                    <a:pt x="31169" y="329"/>
                  </a:cubicBezTo>
                  <a:lnTo>
                    <a:pt x="30847" y="201"/>
                  </a:lnTo>
                  <a:cubicBezTo>
                    <a:pt x="30514" y="68"/>
                    <a:pt x="30163" y="0"/>
                    <a:pt x="29804" y="0"/>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6"/>
            <p:cNvSpPr/>
            <p:nvPr/>
          </p:nvSpPr>
          <p:spPr>
            <a:xfrm>
              <a:off x="6060868" y="3686256"/>
              <a:ext cx="1361267" cy="1996656"/>
            </a:xfrm>
            <a:custGeom>
              <a:avLst/>
              <a:gdLst/>
              <a:ahLst/>
              <a:cxnLst/>
              <a:rect l="l" t="t" r="r" b="b"/>
              <a:pathLst>
                <a:path w="33141" h="48610" extrusionOk="0">
                  <a:moveTo>
                    <a:pt x="28020" y="0"/>
                  </a:moveTo>
                  <a:cubicBezTo>
                    <a:pt x="27933" y="0"/>
                    <a:pt x="27847" y="10"/>
                    <a:pt x="27762" y="31"/>
                  </a:cubicBezTo>
                  <a:lnTo>
                    <a:pt x="27425" y="114"/>
                  </a:lnTo>
                  <a:cubicBezTo>
                    <a:pt x="26421" y="359"/>
                    <a:pt x="25469" y="996"/>
                    <a:pt x="24881" y="1814"/>
                  </a:cubicBezTo>
                  <a:lnTo>
                    <a:pt x="24829" y="1887"/>
                  </a:lnTo>
                  <a:cubicBezTo>
                    <a:pt x="24793" y="1936"/>
                    <a:pt x="24762" y="1988"/>
                    <a:pt x="24735" y="2042"/>
                  </a:cubicBezTo>
                  <a:lnTo>
                    <a:pt x="24696" y="2124"/>
                  </a:lnTo>
                  <a:cubicBezTo>
                    <a:pt x="24332" y="2864"/>
                    <a:pt x="24102" y="4012"/>
                    <a:pt x="24454" y="5106"/>
                  </a:cubicBezTo>
                  <a:lnTo>
                    <a:pt x="24002" y="5924"/>
                  </a:lnTo>
                  <a:cubicBezTo>
                    <a:pt x="23851" y="6199"/>
                    <a:pt x="23826" y="6523"/>
                    <a:pt x="23931" y="6814"/>
                  </a:cubicBezTo>
                  <a:cubicBezTo>
                    <a:pt x="23818" y="7132"/>
                    <a:pt x="23858" y="7485"/>
                    <a:pt x="24043" y="7769"/>
                  </a:cubicBezTo>
                  <a:lnTo>
                    <a:pt x="23720" y="8871"/>
                  </a:lnTo>
                  <a:lnTo>
                    <a:pt x="23387" y="8889"/>
                  </a:lnTo>
                  <a:cubicBezTo>
                    <a:pt x="23067" y="8905"/>
                    <a:pt x="22770" y="9063"/>
                    <a:pt x="22577" y="9320"/>
                  </a:cubicBezTo>
                  <a:lnTo>
                    <a:pt x="22299" y="9690"/>
                  </a:lnTo>
                  <a:cubicBezTo>
                    <a:pt x="22285" y="9699"/>
                    <a:pt x="22271" y="9707"/>
                    <a:pt x="22258" y="9717"/>
                  </a:cubicBezTo>
                  <a:lnTo>
                    <a:pt x="22111" y="9816"/>
                  </a:lnTo>
                  <a:cubicBezTo>
                    <a:pt x="22044" y="9862"/>
                    <a:pt x="21983" y="9906"/>
                    <a:pt x="21925" y="9952"/>
                  </a:cubicBezTo>
                  <a:cubicBezTo>
                    <a:pt x="21842" y="9931"/>
                    <a:pt x="21758" y="9922"/>
                    <a:pt x="21672" y="9922"/>
                  </a:cubicBezTo>
                  <a:cubicBezTo>
                    <a:pt x="21476" y="9922"/>
                    <a:pt x="21281" y="9975"/>
                    <a:pt x="21109" y="10080"/>
                  </a:cubicBezTo>
                  <a:lnTo>
                    <a:pt x="20618" y="10379"/>
                  </a:lnTo>
                  <a:cubicBezTo>
                    <a:pt x="19064" y="11328"/>
                    <a:pt x="17888" y="12572"/>
                    <a:pt x="17216" y="13976"/>
                  </a:cubicBezTo>
                  <a:lnTo>
                    <a:pt x="17143" y="14130"/>
                  </a:lnTo>
                  <a:lnTo>
                    <a:pt x="16782" y="14377"/>
                  </a:lnTo>
                  <a:cubicBezTo>
                    <a:pt x="16310" y="14700"/>
                    <a:pt x="16170" y="15334"/>
                    <a:pt x="16463" y="15825"/>
                  </a:cubicBezTo>
                  <a:lnTo>
                    <a:pt x="16655" y="16148"/>
                  </a:lnTo>
                  <a:cubicBezTo>
                    <a:pt x="16544" y="16311"/>
                    <a:pt x="16477" y="16506"/>
                    <a:pt x="16470" y="16715"/>
                  </a:cubicBezTo>
                  <a:lnTo>
                    <a:pt x="16466" y="16817"/>
                  </a:lnTo>
                  <a:cubicBezTo>
                    <a:pt x="16427" y="16858"/>
                    <a:pt x="16254" y="17044"/>
                    <a:pt x="16254" y="17044"/>
                  </a:cubicBezTo>
                  <a:lnTo>
                    <a:pt x="15913" y="17400"/>
                  </a:lnTo>
                  <a:cubicBezTo>
                    <a:pt x="15697" y="17627"/>
                    <a:pt x="15589" y="17935"/>
                    <a:pt x="15617" y="18246"/>
                  </a:cubicBezTo>
                  <a:lnTo>
                    <a:pt x="15662" y="18737"/>
                  </a:lnTo>
                  <a:cubicBezTo>
                    <a:pt x="15689" y="19028"/>
                    <a:pt x="15756" y="19540"/>
                    <a:pt x="15916" y="20127"/>
                  </a:cubicBezTo>
                  <a:cubicBezTo>
                    <a:pt x="15727" y="20212"/>
                    <a:pt x="15545" y="20320"/>
                    <a:pt x="15366" y="20454"/>
                  </a:cubicBezTo>
                  <a:cubicBezTo>
                    <a:pt x="15344" y="20454"/>
                    <a:pt x="15322" y="20453"/>
                    <a:pt x="15301" y="20453"/>
                  </a:cubicBezTo>
                  <a:cubicBezTo>
                    <a:pt x="14422" y="20453"/>
                    <a:pt x="13662" y="20927"/>
                    <a:pt x="13267" y="21704"/>
                  </a:cubicBezTo>
                  <a:cubicBezTo>
                    <a:pt x="12021" y="23019"/>
                    <a:pt x="12241" y="24353"/>
                    <a:pt x="12340" y="24942"/>
                  </a:cubicBezTo>
                  <a:cubicBezTo>
                    <a:pt x="12091" y="25416"/>
                    <a:pt x="11877" y="26055"/>
                    <a:pt x="11850" y="26736"/>
                  </a:cubicBezTo>
                  <a:cubicBezTo>
                    <a:pt x="11465" y="27417"/>
                    <a:pt x="11187" y="28105"/>
                    <a:pt x="10916" y="28775"/>
                  </a:cubicBezTo>
                  <a:cubicBezTo>
                    <a:pt x="10843" y="28954"/>
                    <a:pt x="10773" y="29128"/>
                    <a:pt x="10702" y="29298"/>
                  </a:cubicBezTo>
                  <a:cubicBezTo>
                    <a:pt x="10040" y="29865"/>
                    <a:pt x="9044" y="30778"/>
                    <a:pt x="8914" y="32231"/>
                  </a:cubicBezTo>
                  <a:lnTo>
                    <a:pt x="8905" y="32315"/>
                  </a:lnTo>
                  <a:cubicBezTo>
                    <a:pt x="8897" y="32389"/>
                    <a:pt x="8896" y="32464"/>
                    <a:pt x="8902" y="32538"/>
                  </a:cubicBezTo>
                  <a:cubicBezTo>
                    <a:pt x="8893" y="32574"/>
                    <a:pt x="8883" y="32612"/>
                    <a:pt x="8875" y="32643"/>
                  </a:cubicBezTo>
                  <a:cubicBezTo>
                    <a:pt x="8839" y="32785"/>
                    <a:pt x="8795" y="32961"/>
                    <a:pt x="8759" y="33162"/>
                  </a:cubicBezTo>
                  <a:cubicBezTo>
                    <a:pt x="8671" y="33237"/>
                    <a:pt x="8597" y="33301"/>
                    <a:pt x="8558" y="33336"/>
                  </a:cubicBezTo>
                  <a:lnTo>
                    <a:pt x="8370" y="33509"/>
                  </a:lnTo>
                  <a:cubicBezTo>
                    <a:pt x="8245" y="33621"/>
                    <a:pt x="8149" y="33762"/>
                    <a:pt x="8088" y="33919"/>
                  </a:cubicBezTo>
                  <a:lnTo>
                    <a:pt x="7995" y="34159"/>
                  </a:lnTo>
                  <a:cubicBezTo>
                    <a:pt x="7500" y="35441"/>
                    <a:pt x="7518" y="36374"/>
                    <a:pt x="7530" y="36991"/>
                  </a:cubicBezTo>
                  <a:cubicBezTo>
                    <a:pt x="7531" y="37056"/>
                    <a:pt x="7532" y="37132"/>
                    <a:pt x="7531" y="37186"/>
                  </a:cubicBezTo>
                  <a:cubicBezTo>
                    <a:pt x="7460" y="37258"/>
                    <a:pt x="7274" y="37413"/>
                    <a:pt x="6795" y="37724"/>
                  </a:cubicBezTo>
                  <a:lnTo>
                    <a:pt x="6645" y="37822"/>
                  </a:lnTo>
                  <a:cubicBezTo>
                    <a:pt x="6545" y="37888"/>
                    <a:pt x="6457" y="37969"/>
                    <a:pt x="6383" y="38063"/>
                  </a:cubicBezTo>
                  <a:lnTo>
                    <a:pt x="6272" y="38204"/>
                  </a:lnTo>
                  <a:cubicBezTo>
                    <a:pt x="6199" y="38297"/>
                    <a:pt x="5920" y="38544"/>
                    <a:pt x="4898" y="38911"/>
                  </a:cubicBezTo>
                  <a:cubicBezTo>
                    <a:pt x="4802" y="38900"/>
                    <a:pt x="4704" y="38894"/>
                    <a:pt x="4606" y="38894"/>
                  </a:cubicBezTo>
                  <a:cubicBezTo>
                    <a:pt x="4596" y="38894"/>
                    <a:pt x="4585" y="38894"/>
                    <a:pt x="4575" y="38895"/>
                  </a:cubicBezTo>
                  <a:cubicBezTo>
                    <a:pt x="4450" y="38864"/>
                    <a:pt x="4328" y="38838"/>
                    <a:pt x="4216" y="38814"/>
                  </a:cubicBezTo>
                  <a:cubicBezTo>
                    <a:pt x="4132" y="38795"/>
                    <a:pt x="4023" y="38773"/>
                    <a:pt x="3955" y="38754"/>
                  </a:cubicBezTo>
                  <a:lnTo>
                    <a:pt x="2982" y="38399"/>
                  </a:lnTo>
                  <a:cubicBezTo>
                    <a:pt x="2861" y="38356"/>
                    <a:pt x="2736" y="38334"/>
                    <a:pt x="2612" y="38334"/>
                  </a:cubicBezTo>
                  <a:cubicBezTo>
                    <a:pt x="2178" y="38334"/>
                    <a:pt x="1770" y="38596"/>
                    <a:pt x="1603" y="39023"/>
                  </a:cubicBezTo>
                  <a:lnTo>
                    <a:pt x="1284" y="39839"/>
                  </a:lnTo>
                  <a:cubicBezTo>
                    <a:pt x="761" y="40320"/>
                    <a:pt x="488" y="40924"/>
                    <a:pt x="456" y="41669"/>
                  </a:cubicBezTo>
                  <a:cubicBezTo>
                    <a:pt x="1" y="42693"/>
                    <a:pt x="149" y="43951"/>
                    <a:pt x="878" y="45175"/>
                  </a:cubicBezTo>
                  <a:lnTo>
                    <a:pt x="1324" y="45924"/>
                  </a:lnTo>
                  <a:cubicBezTo>
                    <a:pt x="1443" y="46122"/>
                    <a:pt x="1617" y="46271"/>
                    <a:pt x="1817" y="46359"/>
                  </a:cubicBezTo>
                  <a:lnTo>
                    <a:pt x="1425" y="46861"/>
                  </a:lnTo>
                  <a:cubicBezTo>
                    <a:pt x="1129" y="47242"/>
                    <a:pt x="1119" y="47773"/>
                    <a:pt x="1404" y="48164"/>
                  </a:cubicBezTo>
                  <a:cubicBezTo>
                    <a:pt x="1612" y="48450"/>
                    <a:pt x="1941" y="48610"/>
                    <a:pt x="2279" y="48610"/>
                  </a:cubicBezTo>
                  <a:cubicBezTo>
                    <a:pt x="2403" y="48610"/>
                    <a:pt x="2529" y="48589"/>
                    <a:pt x="2651" y="48544"/>
                  </a:cubicBezTo>
                  <a:lnTo>
                    <a:pt x="6205" y="47244"/>
                  </a:lnTo>
                  <a:cubicBezTo>
                    <a:pt x="6505" y="47134"/>
                    <a:pt x="6975" y="46998"/>
                    <a:pt x="7481" y="46852"/>
                  </a:cubicBezTo>
                  <a:cubicBezTo>
                    <a:pt x="8251" y="46629"/>
                    <a:pt x="9047" y="46399"/>
                    <a:pt x="9629" y="46145"/>
                  </a:cubicBezTo>
                  <a:lnTo>
                    <a:pt x="9778" y="46080"/>
                  </a:lnTo>
                  <a:cubicBezTo>
                    <a:pt x="9877" y="46036"/>
                    <a:pt x="9969" y="45979"/>
                    <a:pt x="10051" y="45909"/>
                  </a:cubicBezTo>
                  <a:lnTo>
                    <a:pt x="10164" y="45811"/>
                  </a:lnTo>
                  <a:cubicBezTo>
                    <a:pt x="10260" y="45738"/>
                    <a:pt x="10608" y="45557"/>
                    <a:pt x="10759" y="45479"/>
                  </a:cubicBezTo>
                  <a:cubicBezTo>
                    <a:pt x="10901" y="45405"/>
                    <a:pt x="11035" y="45334"/>
                    <a:pt x="11169" y="45260"/>
                  </a:cubicBezTo>
                  <a:lnTo>
                    <a:pt x="11203" y="45241"/>
                  </a:lnTo>
                  <a:cubicBezTo>
                    <a:pt x="11599" y="45005"/>
                    <a:pt x="11913" y="44717"/>
                    <a:pt x="12167" y="44483"/>
                  </a:cubicBezTo>
                  <a:cubicBezTo>
                    <a:pt x="12239" y="44417"/>
                    <a:pt x="12367" y="44300"/>
                    <a:pt x="12435" y="44246"/>
                  </a:cubicBezTo>
                  <a:lnTo>
                    <a:pt x="12581" y="44177"/>
                  </a:lnTo>
                  <a:cubicBezTo>
                    <a:pt x="12715" y="44115"/>
                    <a:pt x="12834" y="44025"/>
                    <a:pt x="12932" y="43915"/>
                  </a:cubicBezTo>
                  <a:lnTo>
                    <a:pt x="13080" y="43748"/>
                  </a:lnTo>
                  <a:cubicBezTo>
                    <a:pt x="13143" y="43677"/>
                    <a:pt x="13228" y="43591"/>
                    <a:pt x="13324" y="43492"/>
                  </a:cubicBezTo>
                  <a:lnTo>
                    <a:pt x="13353" y="43463"/>
                  </a:lnTo>
                  <a:cubicBezTo>
                    <a:pt x="13772" y="43034"/>
                    <a:pt x="14174" y="42609"/>
                    <a:pt x="14494" y="42162"/>
                  </a:cubicBezTo>
                  <a:cubicBezTo>
                    <a:pt x="14678" y="42120"/>
                    <a:pt x="14853" y="42075"/>
                    <a:pt x="15024" y="42031"/>
                  </a:cubicBezTo>
                  <a:cubicBezTo>
                    <a:pt x="15146" y="42000"/>
                    <a:pt x="15263" y="41968"/>
                    <a:pt x="15375" y="41943"/>
                  </a:cubicBezTo>
                  <a:cubicBezTo>
                    <a:pt x="15754" y="41917"/>
                    <a:pt x="16463" y="41812"/>
                    <a:pt x="17134" y="41407"/>
                  </a:cubicBezTo>
                  <a:cubicBezTo>
                    <a:pt x="17825" y="41387"/>
                    <a:pt x="18453" y="41147"/>
                    <a:pt x="18999" y="40693"/>
                  </a:cubicBezTo>
                  <a:cubicBezTo>
                    <a:pt x="19165" y="40555"/>
                    <a:pt x="19989" y="39849"/>
                    <a:pt x="20480" y="38946"/>
                  </a:cubicBezTo>
                  <a:cubicBezTo>
                    <a:pt x="20827" y="38518"/>
                    <a:pt x="21074" y="37991"/>
                    <a:pt x="21216" y="37523"/>
                  </a:cubicBezTo>
                  <a:cubicBezTo>
                    <a:pt x="21278" y="37506"/>
                    <a:pt x="21338" y="37482"/>
                    <a:pt x="21395" y="37453"/>
                  </a:cubicBezTo>
                  <a:cubicBezTo>
                    <a:pt x="21699" y="37298"/>
                    <a:pt x="21913" y="37011"/>
                    <a:pt x="21973" y="36676"/>
                  </a:cubicBezTo>
                  <a:lnTo>
                    <a:pt x="22225" y="35255"/>
                  </a:lnTo>
                  <a:cubicBezTo>
                    <a:pt x="22240" y="35176"/>
                    <a:pt x="22256" y="35055"/>
                    <a:pt x="22276" y="34905"/>
                  </a:cubicBezTo>
                  <a:cubicBezTo>
                    <a:pt x="22283" y="34855"/>
                    <a:pt x="22296" y="34758"/>
                    <a:pt x="22311" y="34654"/>
                  </a:cubicBezTo>
                  <a:lnTo>
                    <a:pt x="22660" y="34378"/>
                  </a:lnTo>
                  <a:cubicBezTo>
                    <a:pt x="23125" y="34009"/>
                    <a:pt x="23205" y="33332"/>
                    <a:pt x="22840" y="32863"/>
                  </a:cubicBezTo>
                  <a:lnTo>
                    <a:pt x="22834" y="32857"/>
                  </a:lnTo>
                  <a:cubicBezTo>
                    <a:pt x="22824" y="32709"/>
                    <a:pt x="22783" y="32562"/>
                    <a:pt x="22711" y="32426"/>
                  </a:cubicBezTo>
                  <a:lnTo>
                    <a:pt x="22491" y="32011"/>
                  </a:lnTo>
                  <a:cubicBezTo>
                    <a:pt x="22488" y="31999"/>
                    <a:pt x="22486" y="31987"/>
                    <a:pt x="22482" y="31976"/>
                  </a:cubicBezTo>
                  <a:cubicBezTo>
                    <a:pt x="22452" y="31856"/>
                    <a:pt x="22418" y="31715"/>
                    <a:pt x="22368" y="31561"/>
                  </a:cubicBezTo>
                  <a:cubicBezTo>
                    <a:pt x="22368" y="31544"/>
                    <a:pt x="22367" y="31528"/>
                    <a:pt x="22367" y="31511"/>
                  </a:cubicBezTo>
                  <a:cubicBezTo>
                    <a:pt x="22680" y="30860"/>
                    <a:pt x="22834" y="30157"/>
                    <a:pt x="22888" y="29876"/>
                  </a:cubicBezTo>
                  <a:cubicBezTo>
                    <a:pt x="22900" y="29850"/>
                    <a:pt x="22913" y="29827"/>
                    <a:pt x="22921" y="29810"/>
                  </a:cubicBezTo>
                  <a:cubicBezTo>
                    <a:pt x="22980" y="29697"/>
                    <a:pt x="23025" y="29603"/>
                    <a:pt x="23047" y="29555"/>
                  </a:cubicBezTo>
                  <a:lnTo>
                    <a:pt x="23269" y="29056"/>
                  </a:lnTo>
                  <a:cubicBezTo>
                    <a:pt x="23409" y="28740"/>
                    <a:pt x="23390" y="28374"/>
                    <a:pt x="23216" y="28073"/>
                  </a:cubicBezTo>
                  <a:lnTo>
                    <a:pt x="23160" y="27978"/>
                  </a:lnTo>
                  <a:cubicBezTo>
                    <a:pt x="23227" y="27272"/>
                    <a:pt x="23134" y="26616"/>
                    <a:pt x="23056" y="26072"/>
                  </a:cubicBezTo>
                  <a:cubicBezTo>
                    <a:pt x="23010" y="25746"/>
                    <a:pt x="22957" y="25376"/>
                    <a:pt x="22979" y="25177"/>
                  </a:cubicBezTo>
                  <a:lnTo>
                    <a:pt x="22984" y="25120"/>
                  </a:lnTo>
                  <a:cubicBezTo>
                    <a:pt x="22999" y="24936"/>
                    <a:pt x="23020" y="24659"/>
                    <a:pt x="22999" y="24333"/>
                  </a:cubicBezTo>
                  <a:cubicBezTo>
                    <a:pt x="23305" y="24176"/>
                    <a:pt x="23519" y="23883"/>
                    <a:pt x="23573" y="23541"/>
                  </a:cubicBezTo>
                  <a:lnTo>
                    <a:pt x="23807" y="22066"/>
                  </a:lnTo>
                  <a:cubicBezTo>
                    <a:pt x="23830" y="21925"/>
                    <a:pt x="23851" y="21817"/>
                    <a:pt x="23870" y="21737"/>
                  </a:cubicBezTo>
                  <a:cubicBezTo>
                    <a:pt x="24103" y="21559"/>
                    <a:pt x="24354" y="21316"/>
                    <a:pt x="24566" y="20975"/>
                  </a:cubicBezTo>
                  <a:cubicBezTo>
                    <a:pt x="24983" y="20920"/>
                    <a:pt x="25336" y="20782"/>
                    <a:pt x="25583" y="20687"/>
                  </a:cubicBezTo>
                  <a:cubicBezTo>
                    <a:pt x="25589" y="20685"/>
                    <a:pt x="25595" y="20682"/>
                    <a:pt x="25603" y="20680"/>
                  </a:cubicBezTo>
                  <a:lnTo>
                    <a:pt x="25898" y="20690"/>
                  </a:lnTo>
                  <a:lnTo>
                    <a:pt x="26836" y="22103"/>
                  </a:lnTo>
                  <a:cubicBezTo>
                    <a:pt x="27041" y="22410"/>
                    <a:pt x="27382" y="22587"/>
                    <a:pt x="27739" y="22587"/>
                  </a:cubicBezTo>
                  <a:cubicBezTo>
                    <a:pt x="27842" y="22587"/>
                    <a:pt x="27948" y="22571"/>
                    <a:pt x="28051" y="22540"/>
                  </a:cubicBezTo>
                  <a:cubicBezTo>
                    <a:pt x="28508" y="22403"/>
                    <a:pt x="28821" y="21981"/>
                    <a:pt x="28821" y="21504"/>
                  </a:cubicBezTo>
                  <a:lnTo>
                    <a:pt x="28821" y="19533"/>
                  </a:lnTo>
                  <a:lnTo>
                    <a:pt x="29377" y="19369"/>
                  </a:lnTo>
                  <a:cubicBezTo>
                    <a:pt x="29853" y="19228"/>
                    <a:pt x="30167" y="18784"/>
                    <a:pt x="30153" y="18297"/>
                  </a:cubicBezTo>
                  <a:cubicBezTo>
                    <a:pt x="30180" y="18285"/>
                    <a:pt x="30208" y="18273"/>
                    <a:pt x="30236" y="18261"/>
                  </a:cubicBezTo>
                  <a:cubicBezTo>
                    <a:pt x="30412" y="18185"/>
                    <a:pt x="30570" y="18115"/>
                    <a:pt x="30696" y="18054"/>
                  </a:cubicBezTo>
                  <a:lnTo>
                    <a:pt x="32210" y="17310"/>
                  </a:lnTo>
                  <a:cubicBezTo>
                    <a:pt x="32540" y="17147"/>
                    <a:pt x="32766" y="16829"/>
                    <a:pt x="32807" y="16462"/>
                  </a:cubicBezTo>
                  <a:cubicBezTo>
                    <a:pt x="32850" y="16096"/>
                    <a:pt x="32702" y="15733"/>
                    <a:pt x="32417" y="15500"/>
                  </a:cubicBezTo>
                  <a:lnTo>
                    <a:pt x="32133" y="15268"/>
                  </a:lnTo>
                  <a:cubicBezTo>
                    <a:pt x="32149" y="15104"/>
                    <a:pt x="32128" y="14939"/>
                    <a:pt x="32069" y="14781"/>
                  </a:cubicBezTo>
                  <a:lnTo>
                    <a:pt x="31984" y="14551"/>
                  </a:lnTo>
                  <a:cubicBezTo>
                    <a:pt x="32013" y="14425"/>
                    <a:pt x="32058" y="14261"/>
                    <a:pt x="32079" y="14184"/>
                  </a:cubicBezTo>
                  <a:cubicBezTo>
                    <a:pt x="32174" y="13838"/>
                    <a:pt x="32295" y="13400"/>
                    <a:pt x="32339" y="12913"/>
                  </a:cubicBezTo>
                  <a:cubicBezTo>
                    <a:pt x="32376" y="12875"/>
                    <a:pt x="32413" y="12838"/>
                    <a:pt x="32447" y="12798"/>
                  </a:cubicBezTo>
                  <a:cubicBezTo>
                    <a:pt x="33017" y="12149"/>
                    <a:pt x="33073" y="11403"/>
                    <a:pt x="33046" y="10924"/>
                  </a:cubicBezTo>
                  <a:cubicBezTo>
                    <a:pt x="33078" y="10828"/>
                    <a:pt x="33096" y="10728"/>
                    <a:pt x="33100" y="10625"/>
                  </a:cubicBezTo>
                  <a:lnTo>
                    <a:pt x="33116" y="10212"/>
                  </a:lnTo>
                  <a:cubicBezTo>
                    <a:pt x="33141" y="9519"/>
                    <a:pt x="32982" y="8396"/>
                    <a:pt x="32453" y="7516"/>
                  </a:cubicBezTo>
                  <a:lnTo>
                    <a:pt x="32050" y="6849"/>
                  </a:lnTo>
                  <a:cubicBezTo>
                    <a:pt x="32032" y="6818"/>
                    <a:pt x="32013" y="6789"/>
                    <a:pt x="31991" y="6761"/>
                  </a:cubicBezTo>
                  <a:cubicBezTo>
                    <a:pt x="31898" y="6577"/>
                    <a:pt x="31753" y="6424"/>
                    <a:pt x="31576" y="6319"/>
                  </a:cubicBezTo>
                  <a:lnTo>
                    <a:pt x="31501" y="6275"/>
                  </a:lnTo>
                  <a:cubicBezTo>
                    <a:pt x="31345" y="5972"/>
                    <a:pt x="31157" y="5685"/>
                    <a:pt x="30947" y="5424"/>
                  </a:cubicBezTo>
                  <a:cubicBezTo>
                    <a:pt x="31497" y="4345"/>
                    <a:pt x="31611" y="3340"/>
                    <a:pt x="31278" y="2435"/>
                  </a:cubicBezTo>
                  <a:cubicBezTo>
                    <a:pt x="30812" y="1170"/>
                    <a:pt x="29678" y="579"/>
                    <a:pt x="28743" y="205"/>
                  </a:cubicBezTo>
                  <a:lnTo>
                    <a:pt x="28421" y="77"/>
                  </a:lnTo>
                  <a:cubicBezTo>
                    <a:pt x="28293" y="26"/>
                    <a:pt x="28156" y="0"/>
                    <a:pt x="28020" y="0"/>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6"/>
            <p:cNvSpPr/>
            <p:nvPr/>
          </p:nvSpPr>
          <p:spPr>
            <a:xfrm>
              <a:off x="6107117" y="3730739"/>
              <a:ext cx="1270409" cy="1861930"/>
            </a:xfrm>
            <a:custGeom>
              <a:avLst/>
              <a:gdLst/>
              <a:ahLst/>
              <a:cxnLst/>
              <a:rect l="l" t="t" r="r" b="b"/>
              <a:pathLst>
                <a:path w="30929" h="45330" extrusionOk="0">
                  <a:moveTo>
                    <a:pt x="26894" y="0"/>
                  </a:moveTo>
                  <a:lnTo>
                    <a:pt x="26557" y="82"/>
                  </a:lnTo>
                  <a:cubicBezTo>
                    <a:pt x="25808" y="266"/>
                    <a:pt x="25070" y="757"/>
                    <a:pt x="24634" y="1364"/>
                  </a:cubicBezTo>
                  <a:lnTo>
                    <a:pt x="24582" y="1437"/>
                  </a:lnTo>
                  <a:lnTo>
                    <a:pt x="24541" y="1519"/>
                  </a:lnTo>
                  <a:cubicBezTo>
                    <a:pt x="24204" y="2205"/>
                    <a:pt x="24078" y="3253"/>
                    <a:pt x="24530" y="4089"/>
                  </a:cubicBezTo>
                  <a:lnTo>
                    <a:pt x="23825" y="5365"/>
                  </a:lnTo>
                  <a:lnTo>
                    <a:pt x="23990" y="5723"/>
                  </a:lnTo>
                  <a:lnTo>
                    <a:pt x="23826" y="6096"/>
                  </a:lnTo>
                  <a:lnTo>
                    <a:pt x="24102" y="6498"/>
                  </a:lnTo>
                  <a:lnTo>
                    <a:pt x="23566" y="8319"/>
                  </a:lnTo>
                  <a:lnTo>
                    <a:pt x="23857" y="8550"/>
                  </a:lnTo>
                  <a:cubicBezTo>
                    <a:pt x="23695" y="8597"/>
                    <a:pt x="23539" y="8650"/>
                    <a:pt x="23392" y="8700"/>
                  </a:cubicBezTo>
                  <a:cubicBezTo>
                    <a:pt x="23191" y="8769"/>
                    <a:pt x="22942" y="8855"/>
                    <a:pt x="22823" y="8861"/>
                  </a:cubicBezTo>
                  <a:lnTo>
                    <a:pt x="22317" y="8887"/>
                  </a:lnTo>
                  <a:lnTo>
                    <a:pt x="22013" y="9292"/>
                  </a:lnTo>
                  <a:cubicBezTo>
                    <a:pt x="21949" y="9377"/>
                    <a:pt x="21865" y="9465"/>
                    <a:pt x="21811" y="9511"/>
                  </a:cubicBezTo>
                  <a:lnTo>
                    <a:pt x="21738" y="9531"/>
                  </a:lnTo>
                  <a:lnTo>
                    <a:pt x="21591" y="9630"/>
                  </a:lnTo>
                  <a:cubicBezTo>
                    <a:pt x="21475" y="9709"/>
                    <a:pt x="21376" y="9796"/>
                    <a:pt x="21280" y="9880"/>
                  </a:cubicBezTo>
                  <a:cubicBezTo>
                    <a:pt x="21261" y="9898"/>
                    <a:pt x="21237" y="9919"/>
                    <a:pt x="21214" y="9940"/>
                  </a:cubicBezTo>
                  <a:lnTo>
                    <a:pt x="20725" y="10003"/>
                  </a:lnTo>
                  <a:lnTo>
                    <a:pt x="20547" y="9922"/>
                  </a:lnTo>
                  <a:lnTo>
                    <a:pt x="20057" y="10221"/>
                  </a:lnTo>
                  <a:cubicBezTo>
                    <a:pt x="18682" y="11060"/>
                    <a:pt x="17649" y="12147"/>
                    <a:pt x="17068" y="13361"/>
                  </a:cubicBezTo>
                  <a:lnTo>
                    <a:pt x="16944" y="13620"/>
                  </a:lnTo>
                  <a:lnTo>
                    <a:pt x="16951" y="13721"/>
                  </a:lnTo>
                  <a:lnTo>
                    <a:pt x="16267" y="14188"/>
                  </a:lnTo>
                  <a:lnTo>
                    <a:pt x="16788" y="15062"/>
                  </a:lnTo>
                  <a:cubicBezTo>
                    <a:pt x="16834" y="15141"/>
                    <a:pt x="16839" y="15388"/>
                    <a:pt x="16836" y="15598"/>
                  </a:cubicBezTo>
                  <a:lnTo>
                    <a:pt x="16426" y="15671"/>
                  </a:lnTo>
                  <a:lnTo>
                    <a:pt x="16407" y="16186"/>
                  </a:lnTo>
                  <a:cubicBezTo>
                    <a:pt x="16309" y="16285"/>
                    <a:pt x="16182" y="16420"/>
                    <a:pt x="16005" y="16608"/>
                  </a:cubicBezTo>
                  <a:lnTo>
                    <a:pt x="15911" y="16709"/>
                  </a:lnTo>
                  <a:lnTo>
                    <a:pt x="15570" y="17065"/>
                  </a:lnTo>
                  <a:lnTo>
                    <a:pt x="15615" y="17556"/>
                  </a:lnTo>
                  <a:cubicBezTo>
                    <a:pt x="15652" y="17971"/>
                    <a:pt x="15784" y="18911"/>
                    <a:pt x="16216" y="19786"/>
                  </a:cubicBezTo>
                  <a:lnTo>
                    <a:pt x="16050" y="19845"/>
                  </a:lnTo>
                  <a:cubicBezTo>
                    <a:pt x="15949" y="19882"/>
                    <a:pt x="15922" y="19883"/>
                    <a:pt x="15851" y="19888"/>
                  </a:cubicBezTo>
                  <a:cubicBezTo>
                    <a:pt x="15368" y="19916"/>
                    <a:pt x="15055" y="20075"/>
                    <a:pt x="14707" y="20390"/>
                  </a:cubicBezTo>
                  <a:cubicBezTo>
                    <a:pt x="14591" y="20408"/>
                    <a:pt x="14486" y="20436"/>
                    <a:pt x="14391" y="20470"/>
                  </a:cubicBezTo>
                  <a:cubicBezTo>
                    <a:pt x="14319" y="20459"/>
                    <a:pt x="14248" y="20453"/>
                    <a:pt x="14175" y="20453"/>
                  </a:cubicBezTo>
                  <a:cubicBezTo>
                    <a:pt x="13767" y="20453"/>
                    <a:pt x="13273" y="20661"/>
                    <a:pt x="13047" y="21246"/>
                  </a:cubicBezTo>
                  <a:cubicBezTo>
                    <a:pt x="12035" y="22217"/>
                    <a:pt x="12190" y="23133"/>
                    <a:pt x="12282" y="23686"/>
                  </a:cubicBezTo>
                  <a:cubicBezTo>
                    <a:pt x="12328" y="23957"/>
                    <a:pt x="12338" y="24047"/>
                    <a:pt x="12296" y="24149"/>
                  </a:cubicBezTo>
                  <a:cubicBezTo>
                    <a:pt x="12018" y="24574"/>
                    <a:pt x="11768" y="25273"/>
                    <a:pt x="11809" y="25945"/>
                  </a:cubicBezTo>
                  <a:cubicBezTo>
                    <a:pt x="11384" y="26640"/>
                    <a:pt x="11085" y="27379"/>
                    <a:pt x="10794" y="28098"/>
                  </a:cubicBezTo>
                  <a:cubicBezTo>
                    <a:pt x="10685" y="28367"/>
                    <a:pt x="10581" y="28624"/>
                    <a:pt x="10472" y="28874"/>
                  </a:cubicBezTo>
                  <a:cubicBezTo>
                    <a:pt x="10441" y="28901"/>
                    <a:pt x="10410" y="28927"/>
                    <a:pt x="10378" y="28955"/>
                  </a:cubicBezTo>
                  <a:cubicBezTo>
                    <a:pt x="9778" y="29465"/>
                    <a:pt x="8957" y="30163"/>
                    <a:pt x="8866" y="31257"/>
                  </a:cubicBezTo>
                  <a:lnTo>
                    <a:pt x="8855" y="31358"/>
                  </a:lnTo>
                  <a:lnTo>
                    <a:pt x="8872" y="31479"/>
                  </a:lnTo>
                  <a:cubicBezTo>
                    <a:pt x="8872" y="31539"/>
                    <a:pt x="8828" y="31712"/>
                    <a:pt x="8799" y="31827"/>
                  </a:cubicBezTo>
                  <a:cubicBezTo>
                    <a:pt x="8750" y="32021"/>
                    <a:pt x="8692" y="32243"/>
                    <a:pt x="8670" y="32489"/>
                  </a:cubicBezTo>
                  <a:cubicBezTo>
                    <a:pt x="8648" y="32534"/>
                    <a:pt x="8628" y="32578"/>
                    <a:pt x="8609" y="32621"/>
                  </a:cubicBezTo>
                  <a:cubicBezTo>
                    <a:pt x="8584" y="32657"/>
                    <a:pt x="8546" y="32710"/>
                    <a:pt x="8521" y="32745"/>
                  </a:cubicBezTo>
                  <a:cubicBezTo>
                    <a:pt x="8373" y="32870"/>
                    <a:pt x="8219" y="33002"/>
                    <a:pt x="8161" y="33054"/>
                  </a:cubicBezTo>
                  <a:lnTo>
                    <a:pt x="7972" y="33227"/>
                  </a:lnTo>
                  <a:lnTo>
                    <a:pt x="7879" y="33465"/>
                  </a:lnTo>
                  <a:cubicBezTo>
                    <a:pt x="7460" y="34548"/>
                    <a:pt x="7476" y="35322"/>
                    <a:pt x="7486" y="35887"/>
                  </a:cubicBezTo>
                  <a:cubicBezTo>
                    <a:pt x="7499" y="36543"/>
                    <a:pt x="7503" y="36739"/>
                    <a:pt x="6260" y="37550"/>
                  </a:cubicBezTo>
                  <a:lnTo>
                    <a:pt x="6110" y="37647"/>
                  </a:lnTo>
                  <a:lnTo>
                    <a:pt x="5998" y="37789"/>
                  </a:lnTo>
                  <a:cubicBezTo>
                    <a:pt x="5589" y="38311"/>
                    <a:pt x="4620" y="38687"/>
                    <a:pt x="3865" y="38941"/>
                  </a:cubicBezTo>
                  <a:cubicBezTo>
                    <a:pt x="3742" y="38910"/>
                    <a:pt x="3613" y="38894"/>
                    <a:pt x="3481" y="38894"/>
                  </a:cubicBezTo>
                  <a:cubicBezTo>
                    <a:pt x="3432" y="38894"/>
                    <a:pt x="3383" y="38896"/>
                    <a:pt x="3334" y="38900"/>
                  </a:cubicBezTo>
                  <a:cubicBezTo>
                    <a:pt x="3180" y="38858"/>
                    <a:pt x="3020" y="38822"/>
                    <a:pt x="2863" y="38789"/>
                  </a:cubicBezTo>
                  <a:cubicBezTo>
                    <a:pt x="2730" y="38761"/>
                    <a:pt x="2548" y="38721"/>
                    <a:pt x="2480" y="38696"/>
                  </a:cubicBezTo>
                  <a:lnTo>
                    <a:pt x="1486" y="38334"/>
                  </a:lnTo>
                  <a:lnTo>
                    <a:pt x="1100" y="39319"/>
                  </a:lnTo>
                  <a:cubicBezTo>
                    <a:pt x="1080" y="39371"/>
                    <a:pt x="1065" y="39401"/>
                    <a:pt x="1057" y="39416"/>
                  </a:cubicBezTo>
                  <a:cubicBezTo>
                    <a:pt x="1049" y="39421"/>
                    <a:pt x="1043" y="39426"/>
                    <a:pt x="1037" y="39431"/>
                  </a:cubicBezTo>
                  <a:cubicBezTo>
                    <a:pt x="531" y="39817"/>
                    <a:pt x="389" y="40273"/>
                    <a:pt x="412" y="40846"/>
                  </a:cubicBezTo>
                  <a:cubicBezTo>
                    <a:pt x="1" y="41550"/>
                    <a:pt x="86" y="42537"/>
                    <a:pt x="683" y="43537"/>
                  </a:cubicBezTo>
                  <a:lnTo>
                    <a:pt x="1128" y="44286"/>
                  </a:lnTo>
                  <a:lnTo>
                    <a:pt x="1927" y="44019"/>
                  </a:lnTo>
                  <a:cubicBezTo>
                    <a:pt x="1971" y="44012"/>
                    <a:pt x="2063" y="44002"/>
                    <a:pt x="2126" y="43996"/>
                  </a:cubicBezTo>
                  <a:cubicBezTo>
                    <a:pt x="2404" y="43969"/>
                    <a:pt x="2851" y="43924"/>
                    <a:pt x="3244" y="43719"/>
                  </a:cubicBezTo>
                  <a:cubicBezTo>
                    <a:pt x="3254" y="43732"/>
                    <a:pt x="3251" y="43729"/>
                    <a:pt x="3262" y="43741"/>
                  </a:cubicBezTo>
                  <a:cubicBezTo>
                    <a:pt x="2735" y="44418"/>
                    <a:pt x="3266" y="45330"/>
                    <a:pt x="4024" y="45330"/>
                  </a:cubicBezTo>
                  <a:cubicBezTo>
                    <a:pt x="4136" y="45330"/>
                    <a:pt x="4254" y="45310"/>
                    <a:pt x="4374" y="45266"/>
                  </a:cubicBezTo>
                  <a:lnTo>
                    <a:pt x="4707" y="45144"/>
                  </a:lnTo>
                  <a:cubicBezTo>
                    <a:pt x="5044" y="45021"/>
                    <a:pt x="5535" y="44878"/>
                    <a:pt x="6054" y="44728"/>
                  </a:cubicBezTo>
                  <a:cubicBezTo>
                    <a:pt x="6792" y="44515"/>
                    <a:pt x="7554" y="44294"/>
                    <a:pt x="8071" y="44069"/>
                  </a:cubicBezTo>
                  <a:lnTo>
                    <a:pt x="8221" y="44003"/>
                  </a:lnTo>
                  <a:lnTo>
                    <a:pt x="8344" y="43898"/>
                  </a:lnTo>
                  <a:cubicBezTo>
                    <a:pt x="8497" y="43766"/>
                    <a:pt x="8865" y="43574"/>
                    <a:pt x="9134" y="43435"/>
                  </a:cubicBezTo>
                  <a:cubicBezTo>
                    <a:pt x="9265" y="43366"/>
                    <a:pt x="9390" y="43302"/>
                    <a:pt x="9499" y="43241"/>
                  </a:cubicBezTo>
                  <a:lnTo>
                    <a:pt x="9525" y="43227"/>
                  </a:lnTo>
                  <a:cubicBezTo>
                    <a:pt x="9824" y="43048"/>
                    <a:pt x="10081" y="42812"/>
                    <a:pt x="10308" y="42604"/>
                  </a:cubicBezTo>
                  <a:cubicBezTo>
                    <a:pt x="10473" y="42452"/>
                    <a:pt x="10680" y="42262"/>
                    <a:pt x="10793" y="42209"/>
                  </a:cubicBezTo>
                  <a:lnTo>
                    <a:pt x="10996" y="42114"/>
                  </a:lnTo>
                  <a:lnTo>
                    <a:pt x="11144" y="41947"/>
                  </a:lnTo>
                  <a:cubicBezTo>
                    <a:pt x="11221" y="41859"/>
                    <a:pt x="11329" y="41749"/>
                    <a:pt x="11451" y="41624"/>
                  </a:cubicBezTo>
                  <a:cubicBezTo>
                    <a:pt x="11942" y="41121"/>
                    <a:pt x="12364" y="40670"/>
                    <a:pt x="12638" y="40221"/>
                  </a:cubicBezTo>
                  <a:cubicBezTo>
                    <a:pt x="12749" y="40173"/>
                    <a:pt x="12847" y="40118"/>
                    <a:pt x="12931" y="40065"/>
                  </a:cubicBezTo>
                  <a:cubicBezTo>
                    <a:pt x="13169" y="40018"/>
                    <a:pt x="13401" y="39958"/>
                    <a:pt x="13627" y="39899"/>
                  </a:cubicBezTo>
                  <a:cubicBezTo>
                    <a:pt x="13793" y="39856"/>
                    <a:pt x="13953" y="39815"/>
                    <a:pt x="14099" y="39783"/>
                  </a:cubicBezTo>
                  <a:cubicBezTo>
                    <a:pt x="14586" y="39765"/>
                    <a:pt x="15216" y="39609"/>
                    <a:pt x="15684" y="39233"/>
                  </a:cubicBezTo>
                  <a:cubicBezTo>
                    <a:pt x="15761" y="39238"/>
                    <a:pt x="15838" y="39242"/>
                    <a:pt x="15916" y="39242"/>
                  </a:cubicBezTo>
                  <a:cubicBezTo>
                    <a:pt x="16391" y="39242"/>
                    <a:pt x="16806" y="39089"/>
                    <a:pt x="17183" y="38774"/>
                  </a:cubicBezTo>
                  <a:cubicBezTo>
                    <a:pt x="17281" y="38694"/>
                    <a:pt x="18064" y="38032"/>
                    <a:pt x="18449" y="37255"/>
                  </a:cubicBezTo>
                  <a:cubicBezTo>
                    <a:pt x="18837" y="36822"/>
                    <a:pt x="19082" y="36168"/>
                    <a:pt x="19136" y="35764"/>
                  </a:cubicBezTo>
                  <a:cubicBezTo>
                    <a:pt x="19153" y="35636"/>
                    <a:pt x="19157" y="35519"/>
                    <a:pt x="19150" y="35409"/>
                  </a:cubicBezTo>
                  <a:cubicBezTo>
                    <a:pt x="19194" y="35324"/>
                    <a:pt x="19235" y="35239"/>
                    <a:pt x="19274" y="35153"/>
                  </a:cubicBezTo>
                  <a:lnTo>
                    <a:pt x="19781" y="35403"/>
                  </a:lnTo>
                  <a:lnTo>
                    <a:pt x="20033" y="33985"/>
                  </a:lnTo>
                  <a:cubicBezTo>
                    <a:pt x="20045" y="33916"/>
                    <a:pt x="20059" y="33812"/>
                    <a:pt x="20075" y="33687"/>
                  </a:cubicBezTo>
                  <a:cubicBezTo>
                    <a:pt x="20095" y="33537"/>
                    <a:pt x="20142" y="33182"/>
                    <a:pt x="20192" y="32977"/>
                  </a:cubicBezTo>
                  <a:lnTo>
                    <a:pt x="20860" y="32446"/>
                  </a:lnTo>
                  <a:lnTo>
                    <a:pt x="20524" y="32017"/>
                  </a:lnTo>
                  <a:lnTo>
                    <a:pt x="20628" y="31850"/>
                  </a:lnTo>
                  <a:lnTo>
                    <a:pt x="20351" y="31328"/>
                  </a:lnTo>
                  <a:cubicBezTo>
                    <a:pt x="20339" y="31289"/>
                    <a:pt x="20319" y="31209"/>
                    <a:pt x="20306" y="31155"/>
                  </a:cubicBezTo>
                  <a:cubicBezTo>
                    <a:pt x="20268" y="31005"/>
                    <a:pt x="20225" y="30835"/>
                    <a:pt x="20159" y="30662"/>
                  </a:cubicBezTo>
                  <a:cubicBezTo>
                    <a:pt x="20162" y="30504"/>
                    <a:pt x="20156" y="30340"/>
                    <a:pt x="20144" y="30187"/>
                  </a:cubicBezTo>
                  <a:cubicBezTo>
                    <a:pt x="20539" y="29514"/>
                    <a:pt x="20702" y="28564"/>
                    <a:pt x="20710" y="28520"/>
                  </a:cubicBezTo>
                  <a:lnTo>
                    <a:pt x="20721" y="28454"/>
                  </a:lnTo>
                  <a:cubicBezTo>
                    <a:pt x="20756" y="28379"/>
                    <a:pt x="20808" y="28279"/>
                    <a:pt x="20834" y="28229"/>
                  </a:cubicBezTo>
                  <a:cubicBezTo>
                    <a:pt x="20878" y="28143"/>
                    <a:pt x="20913" y="28072"/>
                    <a:pt x="20931" y="28032"/>
                  </a:cubicBezTo>
                  <a:lnTo>
                    <a:pt x="21152" y="27533"/>
                  </a:lnTo>
                  <a:lnTo>
                    <a:pt x="20910" y="27115"/>
                  </a:lnTo>
                  <a:cubicBezTo>
                    <a:pt x="21041" y="26426"/>
                    <a:pt x="20944" y="25748"/>
                    <a:pt x="20858" y="25141"/>
                  </a:cubicBezTo>
                  <a:cubicBezTo>
                    <a:pt x="20797" y="24713"/>
                    <a:pt x="20740" y="24309"/>
                    <a:pt x="20775" y="23994"/>
                  </a:cubicBezTo>
                  <a:lnTo>
                    <a:pt x="20778" y="23955"/>
                  </a:lnTo>
                  <a:cubicBezTo>
                    <a:pt x="20804" y="23615"/>
                    <a:pt x="20848" y="23032"/>
                    <a:pt x="20588" y="22485"/>
                  </a:cubicBezTo>
                  <a:cubicBezTo>
                    <a:pt x="20555" y="22255"/>
                    <a:pt x="20482" y="22010"/>
                    <a:pt x="20373" y="21774"/>
                  </a:cubicBezTo>
                  <a:lnTo>
                    <a:pt x="20373" y="21774"/>
                  </a:lnTo>
                  <a:lnTo>
                    <a:pt x="21377" y="22288"/>
                  </a:lnTo>
                  <a:lnTo>
                    <a:pt x="21612" y="20813"/>
                  </a:lnTo>
                  <a:cubicBezTo>
                    <a:pt x="21701" y="20247"/>
                    <a:pt x="21798" y="20034"/>
                    <a:pt x="21832" y="19972"/>
                  </a:cubicBezTo>
                  <a:cubicBezTo>
                    <a:pt x="21840" y="19965"/>
                    <a:pt x="21846" y="19958"/>
                    <a:pt x="21853" y="19951"/>
                  </a:cubicBezTo>
                  <a:cubicBezTo>
                    <a:pt x="22264" y="19700"/>
                    <a:pt x="22580" y="19392"/>
                    <a:pt x="22746" y="18785"/>
                  </a:cubicBezTo>
                  <a:cubicBezTo>
                    <a:pt x="22782" y="18790"/>
                    <a:pt x="22827" y="18798"/>
                    <a:pt x="22881" y="18810"/>
                  </a:cubicBezTo>
                  <a:lnTo>
                    <a:pt x="23023" y="18839"/>
                  </a:lnTo>
                  <a:lnTo>
                    <a:pt x="23167" y="18831"/>
                  </a:lnTo>
                  <a:cubicBezTo>
                    <a:pt x="23506" y="18810"/>
                    <a:pt x="23815" y="18691"/>
                    <a:pt x="24064" y="18594"/>
                  </a:cubicBezTo>
                  <a:cubicBezTo>
                    <a:pt x="24139" y="18566"/>
                    <a:pt x="24245" y="18524"/>
                    <a:pt x="24305" y="18507"/>
                  </a:cubicBezTo>
                  <a:lnTo>
                    <a:pt x="24810" y="18524"/>
                  </a:lnTo>
                  <a:lnTo>
                    <a:pt x="25036" y="18222"/>
                  </a:lnTo>
                  <a:lnTo>
                    <a:pt x="25147" y="18214"/>
                  </a:lnTo>
                  <a:lnTo>
                    <a:pt x="25295" y="18438"/>
                  </a:lnTo>
                  <a:cubicBezTo>
                    <a:pt x="25443" y="18660"/>
                    <a:pt x="25665" y="18760"/>
                    <a:pt x="25886" y="18760"/>
                  </a:cubicBezTo>
                  <a:cubicBezTo>
                    <a:pt x="26252" y="18760"/>
                    <a:pt x="26612" y="18484"/>
                    <a:pt x="26612" y="18040"/>
                  </a:cubicBezTo>
                  <a:lnTo>
                    <a:pt x="26612" y="17640"/>
                  </a:lnTo>
                  <a:cubicBezTo>
                    <a:pt x="26848" y="17570"/>
                    <a:pt x="27944" y="17247"/>
                    <a:pt x="27944" y="17247"/>
                  </a:cubicBezTo>
                  <a:lnTo>
                    <a:pt x="27850" y="16590"/>
                  </a:lnTo>
                  <a:cubicBezTo>
                    <a:pt x="28071" y="16446"/>
                    <a:pt x="28483" y="16268"/>
                    <a:pt x="28681" y="16182"/>
                  </a:cubicBezTo>
                  <a:cubicBezTo>
                    <a:pt x="28838" y="16116"/>
                    <a:pt x="28980" y="16053"/>
                    <a:pt x="29092" y="15998"/>
                  </a:cubicBezTo>
                  <a:lnTo>
                    <a:pt x="30606" y="15255"/>
                  </a:lnTo>
                  <a:lnTo>
                    <a:pt x="29687" y="14504"/>
                  </a:lnTo>
                  <a:lnTo>
                    <a:pt x="29929" y="14077"/>
                  </a:lnTo>
                  <a:lnTo>
                    <a:pt x="29754" y="13612"/>
                  </a:lnTo>
                  <a:cubicBezTo>
                    <a:pt x="29725" y="13482"/>
                    <a:pt x="29840" y="13063"/>
                    <a:pt x="29909" y="12812"/>
                  </a:cubicBezTo>
                  <a:cubicBezTo>
                    <a:pt x="30031" y="12372"/>
                    <a:pt x="30178" y="11837"/>
                    <a:pt x="30141" y="11290"/>
                  </a:cubicBezTo>
                  <a:cubicBezTo>
                    <a:pt x="30313" y="11198"/>
                    <a:pt x="30433" y="11085"/>
                    <a:pt x="30507" y="11001"/>
                  </a:cubicBezTo>
                  <a:cubicBezTo>
                    <a:pt x="30928" y="10520"/>
                    <a:pt x="30850" y="9927"/>
                    <a:pt x="30808" y="9609"/>
                  </a:cubicBezTo>
                  <a:cubicBezTo>
                    <a:pt x="30808" y="9603"/>
                    <a:pt x="30807" y="9597"/>
                    <a:pt x="30806" y="9591"/>
                  </a:cubicBezTo>
                  <a:lnTo>
                    <a:pt x="30891" y="9501"/>
                  </a:lnTo>
                  <a:lnTo>
                    <a:pt x="30907" y="9090"/>
                  </a:lnTo>
                  <a:cubicBezTo>
                    <a:pt x="30927" y="8521"/>
                    <a:pt x="30777" y="7621"/>
                    <a:pt x="30398" y="6992"/>
                  </a:cubicBezTo>
                  <a:lnTo>
                    <a:pt x="29996" y="6324"/>
                  </a:lnTo>
                  <a:lnTo>
                    <a:pt x="29979" y="6328"/>
                  </a:lnTo>
                  <a:lnTo>
                    <a:pt x="29901" y="6169"/>
                  </a:lnTo>
                  <a:lnTo>
                    <a:pt x="29622" y="6005"/>
                  </a:lnTo>
                  <a:cubicBezTo>
                    <a:pt x="29595" y="5988"/>
                    <a:pt x="29568" y="5974"/>
                    <a:pt x="29541" y="5961"/>
                  </a:cubicBezTo>
                  <a:cubicBezTo>
                    <a:pt x="29316" y="5426"/>
                    <a:pt x="28939" y="4901"/>
                    <a:pt x="28517" y="4543"/>
                  </a:cubicBezTo>
                  <a:lnTo>
                    <a:pt x="28550" y="4438"/>
                  </a:lnTo>
                  <a:lnTo>
                    <a:pt x="28826" y="3917"/>
                  </a:lnTo>
                  <a:cubicBezTo>
                    <a:pt x="29268" y="3079"/>
                    <a:pt x="29369" y="2362"/>
                    <a:pt x="29135" y="1726"/>
                  </a:cubicBezTo>
                  <a:cubicBezTo>
                    <a:pt x="28819" y="867"/>
                    <a:pt x="27987" y="437"/>
                    <a:pt x="27216" y="128"/>
                  </a:cubicBezTo>
                  <a:lnTo>
                    <a:pt x="26894" y="0"/>
                  </a:ln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6"/>
            <p:cNvSpPr/>
            <p:nvPr/>
          </p:nvSpPr>
          <p:spPr>
            <a:xfrm>
              <a:off x="7139428" y="3777317"/>
              <a:ext cx="140559" cy="120966"/>
            </a:xfrm>
            <a:custGeom>
              <a:avLst/>
              <a:gdLst/>
              <a:ahLst/>
              <a:cxnLst/>
              <a:rect l="l" t="t" r="r" b="b"/>
              <a:pathLst>
                <a:path w="3422" h="2945" extrusionOk="0">
                  <a:moveTo>
                    <a:pt x="1682" y="0"/>
                  </a:moveTo>
                  <a:cubicBezTo>
                    <a:pt x="1193" y="120"/>
                    <a:pt x="671" y="456"/>
                    <a:pt x="380" y="863"/>
                  </a:cubicBezTo>
                  <a:cubicBezTo>
                    <a:pt x="1" y="1633"/>
                    <a:pt x="130" y="2904"/>
                    <a:pt x="1173" y="2939"/>
                  </a:cubicBezTo>
                  <a:cubicBezTo>
                    <a:pt x="1199" y="2943"/>
                    <a:pt x="1228" y="2945"/>
                    <a:pt x="1260" y="2945"/>
                  </a:cubicBezTo>
                  <a:cubicBezTo>
                    <a:pt x="1584" y="2945"/>
                    <a:pt x="2222" y="2775"/>
                    <a:pt x="2482" y="2666"/>
                  </a:cubicBezTo>
                  <a:cubicBezTo>
                    <a:pt x="2516" y="2554"/>
                    <a:pt x="2582" y="2282"/>
                    <a:pt x="2735" y="2277"/>
                  </a:cubicBezTo>
                  <a:cubicBezTo>
                    <a:pt x="3422" y="976"/>
                    <a:pt x="2905" y="489"/>
                    <a:pt x="1682" y="0"/>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6"/>
            <p:cNvSpPr/>
            <p:nvPr/>
          </p:nvSpPr>
          <p:spPr>
            <a:xfrm>
              <a:off x="6147123" y="4578752"/>
              <a:ext cx="784902" cy="950393"/>
            </a:xfrm>
            <a:custGeom>
              <a:avLst/>
              <a:gdLst/>
              <a:ahLst/>
              <a:cxnLst/>
              <a:rect l="l" t="t" r="r" b="b"/>
              <a:pathLst>
                <a:path w="19109" h="23138" extrusionOk="0">
                  <a:moveTo>
                    <a:pt x="15995" y="1"/>
                  </a:moveTo>
                  <a:cubicBezTo>
                    <a:pt x="15889" y="157"/>
                    <a:pt x="15767" y="253"/>
                    <a:pt x="15613" y="253"/>
                  </a:cubicBezTo>
                  <a:cubicBezTo>
                    <a:pt x="15561" y="253"/>
                    <a:pt x="15504" y="241"/>
                    <a:pt x="15444" y="217"/>
                  </a:cubicBezTo>
                  <a:cubicBezTo>
                    <a:pt x="14753" y="467"/>
                    <a:pt x="14882" y="90"/>
                    <a:pt x="14220" y="783"/>
                  </a:cubicBezTo>
                  <a:cubicBezTo>
                    <a:pt x="14024" y="818"/>
                    <a:pt x="13697" y="751"/>
                    <a:pt x="13630" y="1006"/>
                  </a:cubicBezTo>
                  <a:cubicBezTo>
                    <a:pt x="13403" y="924"/>
                    <a:pt x="13276" y="890"/>
                    <a:pt x="13201" y="890"/>
                  </a:cubicBezTo>
                  <a:cubicBezTo>
                    <a:pt x="13018" y="890"/>
                    <a:pt x="13144" y="1094"/>
                    <a:pt x="12888" y="1319"/>
                  </a:cubicBezTo>
                  <a:cubicBezTo>
                    <a:pt x="11723" y="2372"/>
                    <a:pt x="12818" y="2969"/>
                    <a:pt x="12262" y="4048"/>
                  </a:cubicBezTo>
                  <a:cubicBezTo>
                    <a:pt x="12002" y="4393"/>
                    <a:pt x="11801" y="5115"/>
                    <a:pt x="11981" y="5527"/>
                  </a:cubicBezTo>
                  <a:cubicBezTo>
                    <a:pt x="11269" y="6531"/>
                    <a:pt x="10900" y="7765"/>
                    <a:pt x="10391" y="8887"/>
                  </a:cubicBezTo>
                  <a:cubicBezTo>
                    <a:pt x="9855" y="9370"/>
                    <a:pt x="9036" y="9923"/>
                    <a:pt x="8971" y="10700"/>
                  </a:cubicBezTo>
                  <a:cubicBezTo>
                    <a:pt x="9037" y="11158"/>
                    <a:pt x="8721" y="11708"/>
                    <a:pt x="8772" y="12174"/>
                  </a:cubicBezTo>
                  <a:cubicBezTo>
                    <a:pt x="8665" y="12244"/>
                    <a:pt x="8573" y="12568"/>
                    <a:pt x="8534" y="12679"/>
                  </a:cubicBezTo>
                  <a:cubicBezTo>
                    <a:pt x="8437" y="12766"/>
                    <a:pt x="8016" y="13118"/>
                    <a:pt x="7915" y="13210"/>
                  </a:cubicBezTo>
                  <a:cubicBezTo>
                    <a:pt x="6992" y="15601"/>
                    <a:pt x="8651" y="16005"/>
                    <a:pt x="5876" y="17811"/>
                  </a:cubicBezTo>
                  <a:cubicBezTo>
                    <a:pt x="5197" y="18677"/>
                    <a:pt x="3829" y="19132"/>
                    <a:pt x="2812" y="19460"/>
                  </a:cubicBezTo>
                  <a:cubicBezTo>
                    <a:pt x="2742" y="19368"/>
                    <a:pt x="2623" y="19331"/>
                    <a:pt x="2506" y="19331"/>
                  </a:cubicBezTo>
                  <a:cubicBezTo>
                    <a:pt x="2427" y="19331"/>
                    <a:pt x="2350" y="19348"/>
                    <a:pt x="2287" y="19376"/>
                  </a:cubicBezTo>
                  <a:cubicBezTo>
                    <a:pt x="2032" y="19250"/>
                    <a:pt x="1444" y="19180"/>
                    <a:pt x="1134" y="19068"/>
                  </a:cubicBezTo>
                  <a:cubicBezTo>
                    <a:pt x="781" y="19972"/>
                    <a:pt x="382" y="19367"/>
                    <a:pt x="560" y="20539"/>
                  </a:cubicBezTo>
                  <a:cubicBezTo>
                    <a:pt x="0" y="20961"/>
                    <a:pt x="353" y="21859"/>
                    <a:pt x="638" y="22337"/>
                  </a:cubicBezTo>
                  <a:cubicBezTo>
                    <a:pt x="962" y="22229"/>
                    <a:pt x="1819" y="22317"/>
                    <a:pt x="1950" y="21905"/>
                  </a:cubicBezTo>
                  <a:cubicBezTo>
                    <a:pt x="2327" y="21914"/>
                    <a:pt x="2981" y="22182"/>
                    <a:pt x="3292" y="22387"/>
                  </a:cubicBezTo>
                  <a:cubicBezTo>
                    <a:pt x="3323" y="22381"/>
                    <a:pt x="3355" y="22378"/>
                    <a:pt x="3387" y="22378"/>
                  </a:cubicBezTo>
                  <a:cubicBezTo>
                    <a:pt x="3626" y="22378"/>
                    <a:pt x="3893" y="22526"/>
                    <a:pt x="4105" y="22527"/>
                  </a:cubicBezTo>
                  <a:cubicBezTo>
                    <a:pt x="3904" y="22785"/>
                    <a:pt x="4102" y="23137"/>
                    <a:pt x="4397" y="23137"/>
                  </a:cubicBezTo>
                  <a:cubicBezTo>
                    <a:pt x="4432" y="23137"/>
                    <a:pt x="4469" y="23132"/>
                    <a:pt x="4507" y="23121"/>
                  </a:cubicBezTo>
                  <a:cubicBezTo>
                    <a:pt x="5288" y="22893"/>
                    <a:pt x="6153" y="22652"/>
                    <a:pt x="6664" y="22430"/>
                  </a:cubicBezTo>
                  <a:cubicBezTo>
                    <a:pt x="7000" y="22142"/>
                    <a:pt x="7614" y="21862"/>
                    <a:pt x="7998" y="21649"/>
                  </a:cubicBezTo>
                  <a:cubicBezTo>
                    <a:pt x="8447" y="21382"/>
                    <a:pt x="8878" y="20808"/>
                    <a:pt x="9359" y="20583"/>
                  </a:cubicBezTo>
                  <a:cubicBezTo>
                    <a:pt x="9747" y="20145"/>
                    <a:pt x="10808" y="19196"/>
                    <a:pt x="10917" y="18602"/>
                  </a:cubicBezTo>
                  <a:cubicBezTo>
                    <a:pt x="10953" y="18623"/>
                    <a:pt x="10994" y="18632"/>
                    <a:pt x="11036" y="18632"/>
                  </a:cubicBezTo>
                  <a:cubicBezTo>
                    <a:pt x="11213" y="18632"/>
                    <a:pt x="11425" y="18476"/>
                    <a:pt x="11541" y="18393"/>
                  </a:cubicBezTo>
                  <a:cubicBezTo>
                    <a:pt x="12012" y="18324"/>
                    <a:pt x="12534" y="18149"/>
                    <a:pt x="13005" y="18056"/>
                  </a:cubicBezTo>
                  <a:cubicBezTo>
                    <a:pt x="13012" y="18057"/>
                    <a:pt x="13018" y="18057"/>
                    <a:pt x="13025" y="18057"/>
                  </a:cubicBezTo>
                  <a:cubicBezTo>
                    <a:pt x="13375" y="18057"/>
                    <a:pt x="13912" y="17927"/>
                    <a:pt x="14148" y="17625"/>
                  </a:cubicBezTo>
                  <a:cubicBezTo>
                    <a:pt x="14306" y="17520"/>
                    <a:pt x="14447" y="17495"/>
                    <a:pt x="14585" y="17495"/>
                  </a:cubicBezTo>
                  <a:cubicBezTo>
                    <a:pt x="14704" y="17495"/>
                    <a:pt x="14820" y="17514"/>
                    <a:pt x="14942" y="17514"/>
                  </a:cubicBezTo>
                  <a:cubicBezTo>
                    <a:pt x="15116" y="17514"/>
                    <a:pt x="15301" y="17476"/>
                    <a:pt x="15519" y="17294"/>
                  </a:cubicBezTo>
                  <a:cubicBezTo>
                    <a:pt x="15875" y="17000"/>
                    <a:pt x="16416" y="16420"/>
                    <a:pt x="16570" y="15975"/>
                  </a:cubicBezTo>
                  <a:cubicBezTo>
                    <a:pt x="16805" y="15838"/>
                    <a:pt x="17286" y="14895"/>
                    <a:pt x="17016" y="14622"/>
                  </a:cubicBezTo>
                  <a:cubicBezTo>
                    <a:pt x="17307" y="14139"/>
                    <a:pt x="17578" y="13544"/>
                    <a:pt x="17607" y="12960"/>
                  </a:cubicBezTo>
                  <a:lnTo>
                    <a:pt x="17992" y="13149"/>
                  </a:lnTo>
                  <a:cubicBezTo>
                    <a:pt x="18043" y="12862"/>
                    <a:pt x="18127" y="11815"/>
                    <a:pt x="18371" y="11621"/>
                  </a:cubicBezTo>
                  <a:cubicBezTo>
                    <a:pt x="18266" y="11487"/>
                    <a:pt x="18326" y="11290"/>
                    <a:pt x="18406" y="11161"/>
                  </a:cubicBezTo>
                  <a:cubicBezTo>
                    <a:pt x="18286" y="10935"/>
                    <a:pt x="18253" y="10471"/>
                    <a:pt x="18085" y="10233"/>
                  </a:cubicBezTo>
                  <a:cubicBezTo>
                    <a:pt x="18120" y="10011"/>
                    <a:pt x="18099" y="9583"/>
                    <a:pt x="18056" y="9347"/>
                  </a:cubicBezTo>
                  <a:cubicBezTo>
                    <a:pt x="17948" y="9222"/>
                    <a:pt x="18075" y="9157"/>
                    <a:pt x="18173" y="9091"/>
                  </a:cubicBezTo>
                  <a:cubicBezTo>
                    <a:pt x="18407" y="8768"/>
                    <a:pt x="18603" y="8086"/>
                    <a:pt x="18668" y="7695"/>
                  </a:cubicBezTo>
                  <a:cubicBezTo>
                    <a:pt x="18627" y="7559"/>
                    <a:pt x="18912" y="7072"/>
                    <a:pt x="18964" y="6953"/>
                  </a:cubicBezTo>
                  <a:cubicBezTo>
                    <a:pt x="18902" y="6843"/>
                    <a:pt x="18777" y="6566"/>
                    <a:pt x="18833" y="6436"/>
                  </a:cubicBezTo>
                  <a:cubicBezTo>
                    <a:pt x="19109" y="5437"/>
                    <a:pt x="18610" y="4252"/>
                    <a:pt x="18724" y="3227"/>
                  </a:cubicBezTo>
                  <a:cubicBezTo>
                    <a:pt x="18749" y="2894"/>
                    <a:pt x="18776" y="2459"/>
                    <a:pt x="18553" y="2168"/>
                  </a:cubicBezTo>
                  <a:cubicBezTo>
                    <a:pt x="18572" y="1793"/>
                    <a:pt x="18291" y="1149"/>
                    <a:pt x="17889" y="1045"/>
                  </a:cubicBezTo>
                  <a:cubicBezTo>
                    <a:pt x="17861" y="782"/>
                    <a:pt x="17223" y="135"/>
                    <a:pt x="16954" y="135"/>
                  </a:cubicBezTo>
                  <a:cubicBezTo>
                    <a:pt x="16936" y="135"/>
                    <a:pt x="16920" y="138"/>
                    <a:pt x="16906" y="144"/>
                  </a:cubicBezTo>
                  <a:cubicBezTo>
                    <a:pt x="16921" y="66"/>
                    <a:pt x="16022" y="23"/>
                    <a:pt x="15995" y="1"/>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6"/>
            <p:cNvSpPr/>
            <p:nvPr/>
          </p:nvSpPr>
          <p:spPr>
            <a:xfrm>
              <a:off x="6792723" y="3906002"/>
              <a:ext cx="551391" cy="672685"/>
            </a:xfrm>
            <a:custGeom>
              <a:avLst/>
              <a:gdLst/>
              <a:ahLst/>
              <a:cxnLst/>
              <a:rect l="l" t="t" r="r" b="b"/>
              <a:pathLst>
                <a:path w="13424" h="16377" extrusionOk="0">
                  <a:moveTo>
                    <a:pt x="8911" y="117"/>
                  </a:moveTo>
                  <a:lnTo>
                    <a:pt x="8345" y="1141"/>
                  </a:lnTo>
                  <a:cubicBezTo>
                    <a:pt x="8415" y="1291"/>
                    <a:pt x="8435" y="1561"/>
                    <a:pt x="8368" y="1713"/>
                  </a:cubicBezTo>
                  <a:cubicBezTo>
                    <a:pt x="8662" y="2140"/>
                    <a:pt x="9041" y="2553"/>
                    <a:pt x="8362" y="2831"/>
                  </a:cubicBezTo>
                  <a:lnTo>
                    <a:pt x="8118" y="3660"/>
                  </a:lnTo>
                  <a:cubicBezTo>
                    <a:pt x="8262" y="3774"/>
                    <a:pt x="8549" y="4645"/>
                    <a:pt x="8853" y="4645"/>
                  </a:cubicBezTo>
                  <a:cubicBezTo>
                    <a:pt x="8884" y="4645"/>
                    <a:pt x="8915" y="4636"/>
                    <a:pt x="8946" y="4617"/>
                  </a:cubicBezTo>
                  <a:lnTo>
                    <a:pt x="8946" y="4617"/>
                  </a:lnTo>
                  <a:cubicBezTo>
                    <a:pt x="8771" y="4775"/>
                    <a:pt x="8908" y="5359"/>
                    <a:pt x="8759" y="5543"/>
                  </a:cubicBezTo>
                  <a:cubicBezTo>
                    <a:pt x="8545" y="5310"/>
                    <a:pt x="8297" y="5229"/>
                    <a:pt x="8033" y="5229"/>
                  </a:cubicBezTo>
                  <a:cubicBezTo>
                    <a:pt x="7437" y="5229"/>
                    <a:pt x="6757" y="5645"/>
                    <a:pt x="6187" y="5675"/>
                  </a:cubicBezTo>
                  <a:cubicBezTo>
                    <a:pt x="6043" y="5866"/>
                    <a:pt x="5739" y="6196"/>
                    <a:pt x="5505" y="6260"/>
                  </a:cubicBezTo>
                  <a:cubicBezTo>
                    <a:pt x="5331" y="6378"/>
                    <a:pt x="5055" y="6694"/>
                    <a:pt x="4859" y="6720"/>
                  </a:cubicBezTo>
                  <a:cubicBezTo>
                    <a:pt x="4856" y="6791"/>
                    <a:pt x="4728" y="6797"/>
                    <a:pt x="4627" y="6797"/>
                  </a:cubicBezTo>
                  <a:cubicBezTo>
                    <a:pt x="4606" y="6797"/>
                    <a:pt x="4587" y="6797"/>
                    <a:pt x="4570" y="6797"/>
                  </a:cubicBezTo>
                  <a:cubicBezTo>
                    <a:pt x="4545" y="6797"/>
                    <a:pt x="4524" y="6797"/>
                    <a:pt x="4512" y="6800"/>
                  </a:cubicBezTo>
                  <a:cubicBezTo>
                    <a:pt x="4421" y="6888"/>
                    <a:pt x="4295" y="6928"/>
                    <a:pt x="4168" y="6928"/>
                  </a:cubicBezTo>
                  <a:cubicBezTo>
                    <a:pt x="4085" y="6928"/>
                    <a:pt x="4002" y="6911"/>
                    <a:pt x="3929" y="6878"/>
                  </a:cubicBezTo>
                  <a:cubicBezTo>
                    <a:pt x="2868" y="7525"/>
                    <a:pt x="1897" y="8422"/>
                    <a:pt x="1353" y="9560"/>
                  </a:cubicBezTo>
                  <a:cubicBezTo>
                    <a:pt x="1369" y="9797"/>
                    <a:pt x="1220" y="10107"/>
                    <a:pt x="1026" y="10241"/>
                  </a:cubicBezTo>
                  <a:cubicBezTo>
                    <a:pt x="1327" y="10746"/>
                    <a:pt x="1193" y="11433"/>
                    <a:pt x="1222" y="11992"/>
                  </a:cubicBezTo>
                  <a:cubicBezTo>
                    <a:pt x="1057" y="12067"/>
                    <a:pt x="980" y="12281"/>
                    <a:pt x="785" y="12315"/>
                  </a:cubicBezTo>
                  <a:cubicBezTo>
                    <a:pt x="781" y="12427"/>
                    <a:pt x="712" y="12569"/>
                    <a:pt x="587" y="12585"/>
                  </a:cubicBezTo>
                  <a:cubicBezTo>
                    <a:pt x="484" y="12669"/>
                    <a:pt x="98" y="13089"/>
                    <a:pt x="1" y="13191"/>
                  </a:cubicBezTo>
                  <a:cubicBezTo>
                    <a:pt x="69" y="13932"/>
                    <a:pt x="304" y="14839"/>
                    <a:pt x="743" y="15459"/>
                  </a:cubicBezTo>
                  <a:cubicBezTo>
                    <a:pt x="1018" y="15330"/>
                    <a:pt x="1275" y="15233"/>
                    <a:pt x="1532" y="15233"/>
                  </a:cubicBezTo>
                  <a:cubicBezTo>
                    <a:pt x="1732" y="15233"/>
                    <a:pt x="1932" y="15292"/>
                    <a:pt x="2141" y="15440"/>
                  </a:cubicBezTo>
                  <a:cubicBezTo>
                    <a:pt x="2201" y="15363"/>
                    <a:pt x="2272" y="15289"/>
                    <a:pt x="2316" y="15289"/>
                  </a:cubicBezTo>
                  <a:cubicBezTo>
                    <a:pt x="2350" y="15289"/>
                    <a:pt x="2368" y="15332"/>
                    <a:pt x="2353" y="15449"/>
                  </a:cubicBezTo>
                  <a:cubicBezTo>
                    <a:pt x="2645" y="15517"/>
                    <a:pt x="2678" y="15833"/>
                    <a:pt x="2645" y="16080"/>
                  </a:cubicBezTo>
                  <a:cubicBezTo>
                    <a:pt x="2735" y="15961"/>
                    <a:pt x="2840" y="15916"/>
                    <a:pt x="2952" y="15916"/>
                  </a:cubicBezTo>
                  <a:cubicBezTo>
                    <a:pt x="3258" y="15916"/>
                    <a:pt x="3615" y="16257"/>
                    <a:pt x="3850" y="16377"/>
                  </a:cubicBezTo>
                  <a:cubicBezTo>
                    <a:pt x="4222" y="14030"/>
                    <a:pt x="4958" y="15348"/>
                    <a:pt x="5084" y="13765"/>
                  </a:cubicBezTo>
                  <a:cubicBezTo>
                    <a:pt x="5417" y="13523"/>
                    <a:pt x="5617" y="13419"/>
                    <a:pt x="5914" y="13419"/>
                  </a:cubicBezTo>
                  <a:cubicBezTo>
                    <a:pt x="6051" y="13419"/>
                    <a:pt x="6209" y="13441"/>
                    <a:pt x="6410" y="13483"/>
                  </a:cubicBezTo>
                  <a:cubicBezTo>
                    <a:pt x="6762" y="13462"/>
                    <a:pt x="7241" y="13155"/>
                    <a:pt x="7572" y="13155"/>
                  </a:cubicBezTo>
                  <a:cubicBezTo>
                    <a:pt x="7578" y="13155"/>
                    <a:pt x="7584" y="13155"/>
                    <a:pt x="7590" y="13156"/>
                  </a:cubicBezTo>
                  <a:cubicBezTo>
                    <a:pt x="7686" y="13027"/>
                    <a:pt x="7913" y="12904"/>
                    <a:pt x="8071" y="12891"/>
                  </a:cubicBezTo>
                  <a:lnTo>
                    <a:pt x="8360" y="12460"/>
                  </a:lnTo>
                  <a:cubicBezTo>
                    <a:pt x="8430" y="12420"/>
                    <a:pt x="8499" y="12399"/>
                    <a:pt x="8563" y="12399"/>
                  </a:cubicBezTo>
                  <a:cubicBezTo>
                    <a:pt x="8669" y="12399"/>
                    <a:pt x="8764" y="12454"/>
                    <a:pt x="8837" y="12564"/>
                  </a:cubicBezTo>
                  <a:lnTo>
                    <a:pt x="10048" y="12207"/>
                  </a:lnTo>
                  <a:cubicBezTo>
                    <a:pt x="9945" y="11483"/>
                    <a:pt x="11356" y="11038"/>
                    <a:pt x="11923" y="10759"/>
                  </a:cubicBezTo>
                  <a:cubicBezTo>
                    <a:pt x="11538" y="10446"/>
                    <a:pt x="11869" y="10036"/>
                    <a:pt x="12045" y="9717"/>
                  </a:cubicBezTo>
                  <a:cubicBezTo>
                    <a:pt x="11694" y="8778"/>
                    <a:pt x="12828" y="7368"/>
                    <a:pt x="12150" y="6520"/>
                  </a:cubicBezTo>
                  <a:cubicBezTo>
                    <a:pt x="12314" y="6453"/>
                    <a:pt x="12667" y="6316"/>
                    <a:pt x="12699" y="6109"/>
                  </a:cubicBezTo>
                  <a:cubicBezTo>
                    <a:pt x="12714" y="6110"/>
                    <a:pt x="12729" y="6110"/>
                    <a:pt x="12743" y="6110"/>
                  </a:cubicBezTo>
                  <a:cubicBezTo>
                    <a:pt x="13424" y="6110"/>
                    <a:pt x="12767" y="5165"/>
                    <a:pt x="13132" y="4783"/>
                  </a:cubicBezTo>
                  <a:cubicBezTo>
                    <a:pt x="13148" y="4345"/>
                    <a:pt x="13017" y="3678"/>
                    <a:pt x="12778" y="3284"/>
                  </a:cubicBezTo>
                  <a:cubicBezTo>
                    <a:pt x="12766" y="3286"/>
                    <a:pt x="12754" y="3288"/>
                    <a:pt x="12743" y="3288"/>
                  </a:cubicBezTo>
                  <a:cubicBezTo>
                    <a:pt x="12522" y="3288"/>
                    <a:pt x="12447" y="2806"/>
                    <a:pt x="12380" y="2670"/>
                  </a:cubicBezTo>
                  <a:cubicBezTo>
                    <a:pt x="12369" y="2664"/>
                    <a:pt x="12345" y="2662"/>
                    <a:pt x="12314" y="2662"/>
                  </a:cubicBezTo>
                  <a:cubicBezTo>
                    <a:pt x="12231" y="2662"/>
                    <a:pt x="12093" y="2678"/>
                    <a:pt x="11993" y="2678"/>
                  </a:cubicBezTo>
                  <a:cubicBezTo>
                    <a:pt x="11867" y="2678"/>
                    <a:pt x="11801" y="2653"/>
                    <a:pt x="11976" y="2540"/>
                  </a:cubicBezTo>
                  <a:cubicBezTo>
                    <a:pt x="11900" y="2004"/>
                    <a:pt x="11423" y="1268"/>
                    <a:pt x="10965" y="979"/>
                  </a:cubicBezTo>
                  <a:cubicBezTo>
                    <a:pt x="10932" y="992"/>
                    <a:pt x="10898" y="997"/>
                    <a:pt x="10863" y="997"/>
                  </a:cubicBezTo>
                  <a:cubicBezTo>
                    <a:pt x="10670" y="997"/>
                    <a:pt x="10468" y="821"/>
                    <a:pt x="10352" y="698"/>
                  </a:cubicBezTo>
                  <a:cubicBezTo>
                    <a:pt x="10058" y="1"/>
                    <a:pt x="9557" y="231"/>
                    <a:pt x="8911" y="117"/>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16"/>
          <p:cNvGrpSpPr/>
          <p:nvPr/>
        </p:nvGrpSpPr>
        <p:grpSpPr>
          <a:xfrm>
            <a:off x="-168104" y="-469440"/>
            <a:ext cx="8974833" cy="5628535"/>
            <a:chOff x="-168104" y="-348932"/>
            <a:chExt cx="8974833" cy="5628535"/>
          </a:xfrm>
        </p:grpSpPr>
        <p:sp>
          <p:nvSpPr>
            <p:cNvPr id="253" name="Google Shape;253;p16"/>
            <p:cNvSpPr/>
            <p:nvPr/>
          </p:nvSpPr>
          <p:spPr>
            <a:xfrm rot="5400000">
              <a:off x="8340301" y="1812642"/>
              <a:ext cx="480913" cy="451942"/>
            </a:xfrm>
            <a:custGeom>
              <a:avLst/>
              <a:gdLst/>
              <a:ahLst/>
              <a:cxnLst/>
              <a:rect l="l" t="t" r="r" b="b"/>
              <a:pathLst>
                <a:path w="16799" h="15787" extrusionOk="0">
                  <a:moveTo>
                    <a:pt x="10305" y="0"/>
                  </a:moveTo>
                  <a:cubicBezTo>
                    <a:pt x="10024" y="0"/>
                    <a:pt x="9744" y="42"/>
                    <a:pt x="9476" y="125"/>
                  </a:cubicBezTo>
                  <a:lnTo>
                    <a:pt x="9292" y="181"/>
                  </a:lnTo>
                  <a:cubicBezTo>
                    <a:pt x="8805" y="331"/>
                    <a:pt x="8120" y="594"/>
                    <a:pt x="7446" y="1025"/>
                  </a:cubicBezTo>
                  <a:lnTo>
                    <a:pt x="5755" y="1317"/>
                  </a:lnTo>
                  <a:cubicBezTo>
                    <a:pt x="4947" y="1455"/>
                    <a:pt x="4251" y="1930"/>
                    <a:pt x="3828" y="2627"/>
                  </a:cubicBezTo>
                  <a:cubicBezTo>
                    <a:pt x="2261" y="3203"/>
                    <a:pt x="1266" y="4375"/>
                    <a:pt x="868" y="4923"/>
                  </a:cubicBezTo>
                  <a:lnTo>
                    <a:pt x="677" y="5187"/>
                  </a:lnTo>
                  <a:cubicBezTo>
                    <a:pt x="350" y="5635"/>
                    <a:pt x="165" y="6166"/>
                    <a:pt x="141" y="6720"/>
                  </a:cubicBezTo>
                  <a:lnTo>
                    <a:pt x="127" y="7045"/>
                  </a:lnTo>
                  <a:cubicBezTo>
                    <a:pt x="122" y="7168"/>
                    <a:pt x="112" y="7295"/>
                    <a:pt x="101" y="7424"/>
                  </a:cubicBezTo>
                  <a:lnTo>
                    <a:pt x="97" y="7474"/>
                  </a:lnTo>
                  <a:cubicBezTo>
                    <a:pt x="55" y="7976"/>
                    <a:pt x="0" y="8663"/>
                    <a:pt x="72" y="9408"/>
                  </a:cubicBezTo>
                  <a:lnTo>
                    <a:pt x="92" y="9617"/>
                  </a:lnTo>
                  <a:cubicBezTo>
                    <a:pt x="127" y="9976"/>
                    <a:pt x="228" y="10320"/>
                    <a:pt x="396" y="10643"/>
                  </a:cubicBezTo>
                  <a:lnTo>
                    <a:pt x="492" y="10827"/>
                  </a:lnTo>
                  <a:cubicBezTo>
                    <a:pt x="1121" y="12039"/>
                    <a:pt x="2460" y="13526"/>
                    <a:pt x="5295" y="13999"/>
                  </a:cubicBezTo>
                  <a:cubicBezTo>
                    <a:pt x="5969" y="14709"/>
                    <a:pt x="6757" y="15223"/>
                    <a:pt x="7602" y="15502"/>
                  </a:cubicBezTo>
                  <a:cubicBezTo>
                    <a:pt x="7617" y="15507"/>
                    <a:pt x="7782" y="15558"/>
                    <a:pt x="7787" y="15559"/>
                  </a:cubicBezTo>
                  <a:cubicBezTo>
                    <a:pt x="8326" y="15710"/>
                    <a:pt x="8861" y="15786"/>
                    <a:pt x="9379" y="15786"/>
                  </a:cubicBezTo>
                  <a:lnTo>
                    <a:pt x="9380" y="15786"/>
                  </a:lnTo>
                  <a:cubicBezTo>
                    <a:pt x="9380" y="15786"/>
                    <a:pt x="9381" y="15786"/>
                    <a:pt x="9382" y="15786"/>
                  </a:cubicBezTo>
                  <a:cubicBezTo>
                    <a:pt x="11787" y="15786"/>
                    <a:pt x="13546" y="14325"/>
                    <a:pt x="14272" y="11755"/>
                  </a:cubicBezTo>
                  <a:cubicBezTo>
                    <a:pt x="14797" y="11177"/>
                    <a:pt x="15170" y="10492"/>
                    <a:pt x="15369" y="9737"/>
                  </a:cubicBezTo>
                  <a:cubicBezTo>
                    <a:pt x="15483" y="9534"/>
                    <a:pt x="15572" y="9316"/>
                    <a:pt x="15632" y="9091"/>
                  </a:cubicBezTo>
                  <a:cubicBezTo>
                    <a:pt x="16525" y="7828"/>
                    <a:pt x="16799" y="6427"/>
                    <a:pt x="16471" y="4827"/>
                  </a:cubicBezTo>
                  <a:cubicBezTo>
                    <a:pt x="16271" y="3400"/>
                    <a:pt x="15415" y="2049"/>
                    <a:pt x="14156" y="1170"/>
                  </a:cubicBezTo>
                  <a:cubicBezTo>
                    <a:pt x="12858" y="24"/>
                    <a:pt x="11260" y="16"/>
                    <a:pt x="10645" y="13"/>
                  </a:cubicBezTo>
                  <a:lnTo>
                    <a:pt x="10613" y="13"/>
                  </a:lnTo>
                  <a:lnTo>
                    <a:pt x="10456" y="4"/>
                  </a:lnTo>
                  <a:cubicBezTo>
                    <a:pt x="10406" y="1"/>
                    <a:pt x="10356" y="0"/>
                    <a:pt x="10306" y="0"/>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6"/>
            <p:cNvSpPr/>
            <p:nvPr/>
          </p:nvSpPr>
          <p:spPr>
            <a:xfrm>
              <a:off x="2727050" y="132000"/>
              <a:ext cx="171300" cy="2538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6"/>
            <p:cNvSpPr/>
            <p:nvPr/>
          </p:nvSpPr>
          <p:spPr>
            <a:xfrm>
              <a:off x="599250" y="1338100"/>
              <a:ext cx="54300" cy="792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6"/>
            <p:cNvSpPr/>
            <p:nvPr/>
          </p:nvSpPr>
          <p:spPr>
            <a:xfrm>
              <a:off x="4691925" y="4800875"/>
              <a:ext cx="54300" cy="792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6"/>
            <p:cNvSpPr/>
            <p:nvPr/>
          </p:nvSpPr>
          <p:spPr>
            <a:xfrm>
              <a:off x="4746225" y="5039302"/>
              <a:ext cx="134100" cy="2403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6"/>
            <p:cNvSpPr/>
            <p:nvPr/>
          </p:nvSpPr>
          <p:spPr>
            <a:xfrm>
              <a:off x="283850" y="1146885"/>
              <a:ext cx="255723" cy="240318"/>
            </a:xfrm>
            <a:custGeom>
              <a:avLst/>
              <a:gdLst/>
              <a:ahLst/>
              <a:cxnLst/>
              <a:rect l="l" t="t" r="r" b="b"/>
              <a:pathLst>
                <a:path w="16799" h="15787" extrusionOk="0">
                  <a:moveTo>
                    <a:pt x="10305" y="0"/>
                  </a:moveTo>
                  <a:cubicBezTo>
                    <a:pt x="10024" y="0"/>
                    <a:pt x="9744" y="42"/>
                    <a:pt x="9476" y="125"/>
                  </a:cubicBezTo>
                  <a:lnTo>
                    <a:pt x="9292" y="181"/>
                  </a:lnTo>
                  <a:cubicBezTo>
                    <a:pt x="8805" y="331"/>
                    <a:pt x="8120" y="594"/>
                    <a:pt x="7446" y="1025"/>
                  </a:cubicBezTo>
                  <a:lnTo>
                    <a:pt x="5755" y="1317"/>
                  </a:lnTo>
                  <a:cubicBezTo>
                    <a:pt x="4947" y="1455"/>
                    <a:pt x="4251" y="1930"/>
                    <a:pt x="3828" y="2627"/>
                  </a:cubicBezTo>
                  <a:cubicBezTo>
                    <a:pt x="2261" y="3203"/>
                    <a:pt x="1266" y="4375"/>
                    <a:pt x="868" y="4923"/>
                  </a:cubicBezTo>
                  <a:lnTo>
                    <a:pt x="677" y="5187"/>
                  </a:lnTo>
                  <a:cubicBezTo>
                    <a:pt x="350" y="5635"/>
                    <a:pt x="165" y="6166"/>
                    <a:pt x="141" y="6720"/>
                  </a:cubicBezTo>
                  <a:lnTo>
                    <a:pt x="127" y="7045"/>
                  </a:lnTo>
                  <a:cubicBezTo>
                    <a:pt x="122" y="7168"/>
                    <a:pt x="112" y="7295"/>
                    <a:pt x="101" y="7424"/>
                  </a:cubicBezTo>
                  <a:lnTo>
                    <a:pt x="97" y="7474"/>
                  </a:lnTo>
                  <a:cubicBezTo>
                    <a:pt x="55" y="7976"/>
                    <a:pt x="0" y="8663"/>
                    <a:pt x="72" y="9408"/>
                  </a:cubicBezTo>
                  <a:lnTo>
                    <a:pt x="92" y="9617"/>
                  </a:lnTo>
                  <a:cubicBezTo>
                    <a:pt x="127" y="9976"/>
                    <a:pt x="228" y="10320"/>
                    <a:pt x="396" y="10643"/>
                  </a:cubicBezTo>
                  <a:lnTo>
                    <a:pt x="492" y="10827"/>
                  </a:lnTo>
                  <a:cubicBezTo>
                    <a:pt x="1121" y="12039"/>
                    <a:pt x="2460" y="13526"/>
                    <a:pt x="5295" y="13999"/>
                  </a:cubicBezTo>
                  <a:cubicBezTo>
                    <a:pt x="5969" y="14709"/>
                    <a:pt x="6757" y="15223"/>
                    <a:pt x="7602" y="15502"/>
                  </a:cubicBezTo>
                  <a:cubicBezTo>
                    <a:pt x="7617" y="15507"/>
                    <a:pt x="7782" y="15558"/>
                    <a:pt x="7787" y="15559"/>
                  </a:cubicBezTo>
                  <a:cubicBezTo>
                    <a:pt x="8326" y="15710"/>
                    <a:pt x="8861" y="15786"/>
                    <a:pt x="9379" y="15786"/>
                  </a:cubicBezTo>
                  <a:lnTo>
                    <a:pt x="9380" y="15786"/>
                  </a:lnTo>
                  <a:cubicBezTo>
                    <a:pt x="9380" y="15786"/>
                    <a:pt x="9381" y="15786"/>
                    <a:pt x="9382" y="15786"/>
                  </a:cubicBezTo>
                  <a:cubicBezTo>
                    <a:pt x="11787" y="15786"/>
                    <a:pt x="13546" y="14325"/>
                    <a:pt x="14272" y="11755"/>
                  </a:cubicBezTo>
                  <a:cubicBezTo>
                    <a:pt x="14797" y="11177"/>
                    <a:pt x="15170" y="10492"/>
                    <a:pt x="15369" y="9737"/>
                  </a:cubicBezTo>
                  <a:cubicBezTo>
                    <a:pt x="15483" y="9534"/>
                    <a:pt x="15572" y="9316"/>
                    <a:pt x="15632" y="9091"/>
                  </a:cubicBezTo>
                  <a:cubicBezTo>
                    <a:pt x="16525" y="7828"/>
                    <a:pt x="16799" y="6427"/>
                    <a:pt x="16471" y="4827"/>
                  </a:cubicBezTo>
                  <a:cubicBezTo>
                    <a:pt x="16271" y="3400"/>
                    <a:pt x="15415" y="2049"/>
                    <a:pt x="14156" y="1170"/>
                  </a:cubicBezTo>
                  <a:cubicBezTo>
                    <a:pt x="12858" y="24"/>
                    <a:pt x="11260" y="16"/>
                    <a:pt x="10645" y="13"/>
                  </a:cubicBezTo>
                  <a:lnTo>
                    <a:pt x="10613" y="13"/>
                  </a:lnTo>
                  <a:lnTo>
                    <a:pt x="10456" y="4"/>
                  </a:lnTo>
                  <a:cubicBezTo>
                    <a:pt x="10406" y="1"/>
                    <a:pt x="10356" y="0"/>
                    <a:pt x="10306" y="0"/>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6"/>
            <p:cNvSpPr/>
            <p:nvPr/>
          </p:nvSpPr>
          <p:spPr>
            <a:xfrm>
              <a:off x="2097925" y="385800"/>
              <a:ext cx="54300" cy="792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6"/>
            <p:cNvSpPr/>
            <p:nvPr/>
          </p:nvSpPr>
          <p:spPr>
            <a:xfrm rot="5400000">
              <a:off x="-198926" y="-318109"/>
              <a:ext cx="1023311" cy="961665"/>
            </a:xfrm>
            <a:custGeom>
              <a:avLst/>
              <a:gdLst/>
              <a:ahLst/>
              <a:cxnLst/>
              <a:rect l="l" t="t" r="r" b="b"/>
              <a:pathLst>
                <a:path w="16799" h="15787" extrusionOk="0">
                  <a:moveTo>
                    <a:pt x="10305" y="0"/>
                  </a:moveTo>
                  <a:cubicBezTo>
                    <a:pt x="10024" y="0"/>
                    <a:pt x="9744" y="42"/>
                    <a:pt x="9476" y="125"/>
                  </a:cubicBezTo>
                  <a:lnTo>
                    <a:pt x="9292" y="181"/>
                  </a:lnTo>
                  <a:cubicBezTo>
                    <a:pt x="8805" y="331"/>
                    <a:pt x="8120" y="594"/>
                    <a:pt x="7446" y="1025"/>
                  </a:cubicBezTo>
                  <a:lnTo>
                    <a:pt x="5755" y="1317"/>
                  </a:lnTo>
                  <a:cubicBezTo>
                    <a:pt x="4947" y="1455"/>
                    <a:pt x="4251" y="1930"/>
                    <a:pt x="3828" y="2627"/>
                  </a:cubicBezTo>
                  <a:cubicBezTo>
                    <a:pt x="2261" y="3203"/>
                    <a:pt x="1266" y="4375"/>
                    <a:pt x="868" y="4923"/>
                  </a:cubicBezTo>
                  <a:lnTo>
                    <a:pt x="677" y="5187"/>
                  </a:lnTo>
                  <a:cubicBezTo>
                    <a:pt x="350" y="5635"/>
                    <a:pt x="165" y="6166"/>
                    <a:pt x="141" y="6720"/>
                  </a:cubicBezTo>
                  <a:lnTo>
                    <a:pt x="127" y="7045"/>
                  </a:lnTo>
                  <a:cubicBezTo>
                    <a:pt x="122" y="7168"/>
                    <a:pt x="112" y="7295"/>
                    <a:pt x="101" y="7424"/>
                  </a:cubicBezTo>
                  <a:lnTo>
                    <a:pt x="97" y="7474"/>
                  </a:lnTo>
                  <a:cubicBezTo>
                    <a:pt x="55" y="7976"/>
                    <a:pt x="0" y="8663"/>
                    <a:pt x="72" y="9408"/>
                  </a:cubicBezTo>
                  <a:lnTo>
                    <a:pt x="92" y="9617"/>
                  </a:lnTo>
                  <a:cubicBezTo>
                    <a:pt x="127" y="9976"/>
                    <a:pt x="228" y="10320"/>
                    <a:pt x="396" y="10643"/>
                  </a:cubicBezTo>
                  <a:lnTo>
                    <a:pt x="492" y="10827"/>
                  </a:lnTo>
                  <a:cubicBezTo>
                    <a:pt x="1121" y="12039"/>
                    <a:pt x="2460" y="13526"/>
                    <a:pt x="5295" y="13999"/>
                  </a:cubicBezTo>
                  <a:cubicBezTo>
                    <a:pt x="5969" y="14709"/>
                    <a:pt x="6757" y="15223"/>
                    <a:pt x="7602" y="15502"/>
                  </a:cubicBezTo>
                  <a:cubicBezTo>
                    <a:pt x="7617" y="15507"/>
                    <a:pt x="7782" y="15558"/>
                    <a:pt x="7787" y="15559"/>
                  </a:cubicBezTo>
                  <a:cubicBezTo>
                    <a:pt x="8326" y="15710"/>
                    <a:pt x="8861" y="15786"/>
                    <a:pt x="9379" y="15786"/>
                  </a:cubicBezTo>
                  <a:lnTo>
                    <a:pt x="9380" y="15786"/>
                  </a:lnTo>
                  <a:cubicBezTo>
                    <a:pt x="9380" y="15786"/>
                    <a:pt x="9381" y="15786"/>
                    <a:pt x="9382" y="15786"/>
                  </a:cubicBezTo>
                  <a:cubicBezTo>
                    <a:pt x="11787" y="15786"/>
                    <a:pt x="13546" y="14325"/>
                    <a:pt x="14272" y="11755"/>
                  </a:cubicBezTo>
                  <a:cubicBezTo>
                    <a:pt x="14797" y="11177"/>
                    <a:pt x="15170" y="10492"/>
                    <a:pt x="15369" y="9737"/>
                  </a:cubicBezTo>
                  <a:cubicBezTo>
                    <a:pt x="15483" y="9534"/>
                    <a:pt x="15572" y="9316"/>
                    <a:pt x="15632" y="9091"/>
                  </a:cubicBezTo>
                  <a:cubicBezTo>
                    <a:pt x="16525" y="7828"/>
                    <a:pt x="16799" y="6427"/>
                    <a:pt x="16471" y="4827"/>
                  </a:cubicBezTo>
                  <a:cubicBezTo>
                    <a:pt x="16271" y="3400"/>
                    <a:pt x="15415" y="2049"/>
                    <a:pt x="14156" y="1170"/>
                  </a:cubicBezTo>
                  <a:cubicBezTo>
                    <a:pt x="12858" y="24"/>
                    <a:pt x="11260" y="16"/>
                    <a:pt x="10645" y="13"/>
                  </a:cubicBezTo>
                  <a:lnTo>
                    <a:pt x="10613" y="13"/>
                  </a:lnTo>
                  <a:lnTo>
                    <a:pt x="10456" y="4"/>
                  </a:lnTo>
                  <a:cubicBezTo>
                    <a:pt x="10406" y="1"/>
                    <a:pt x="10356" y="0"/>
                    <a:pt x="10306" y="0"/>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60409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Fredoka"/>
              <a:buNone/>
              <a:defRPr sz="3500" b="1">
                <a:solidFill>
                  <a:schemeClr val="dk1"/>
                </a:solidFill>
                <a:latin typeface="Fredoka"/>
                <a:ea typeface="Fredoka"/>
                <a:cs typeface="Fredoka"/>
                <a:sym typeface="Fredoka"/>
              </a:defRPr>
            </a:lvl1pPr>
            <a:lvl2pPr lvl="1"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2pPr>
            <a:lvl3pPr lvl="2"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3pPr>
            <a:lvl4pPr lvl="3"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4pPr>
            <a:lvl5pPr lvl="4"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5pPr>
            <a:lvl6pPr lvl="5"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6pPr>
            <a:lvl7pPr lvl="6"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7pPr>
            <a:lvl8pPr lvl="7"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8pPr>
            <a:lvl9pPr lvl="8"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gn="ctr">
              <a:lnSpc>
                <a:spcPct val="115000"/>
              </a:lnSpc>
              <a:spcBef>
                <a:spcPts val="0"/>
              </a:spcBef>
              <a:spcAft>
                <a:spcPts val="0"/>
              </a:spcAft>
              <a:buClr>
                <a:schemeClr val="dk1"/>
              </a:buClr>
              <a:buSzPts val="1400"/>
              <a:buFont typeface="Jost"/>
              <a:buChar char="●"/>
              <a:defRPr>
                <a:solidFill>
                  <a:schemeClr val="dk1"/>
                </a:solidFill>
                <a:latin typeface="Jost"/>
                <a:ea typeface="Jost"/>
                <a:cs typeface="Jost"/>
                <a:sym typeface="Jost"/>
              </a:defRPr>
            </a:lvl1pPr>
            <a:lvl2pPr marL="914400" lvl="1" indent="-317500" algn="ctr">
              <a:lnSpc>
                <a:spcPct val="115000"/>
              </a:lnSpc>
              <a:spcBef>
                <a:spcPts val="0"/>
              </a:spcBef>
              <a:spcAft>
                <a:spcPts val="0"/>
              </a:spcAft>
              <a:buClr>
                <a:schemeClr val="dk1"/>
              </a:buClr>
              <a:buSzPts val="1400"/>
              <a:buFont typeface="Jost"/>
              <a:buChar char="○"/>
              <a:defRPr>
                <a:solidFill>
                  <a:schemeClr val="dk1"/>
                </a:solidFill>
                <a:latin typeface="Jost"/>
                <a:ea typeface="Jost"/>
                <a:cs typeface="Jost"/>
                <a:sym typeface="Jost"/>
              </a:defRPr>
            </a:lvl2pPr>
            <a:lvl3pPr marL="1371600" lvl="2" indent="-317500" algn="ctr">
              <a:lnSpc>
                <a:spcPct val="115000"/>
              </a:lnSpc>
              <a:spcBef>
                <a:spcPts val="0"/>
              </a:spcBef>
              <a:spcAft>
                <a:spcPts val="0"/>
              </a:spcAft>
              <a:buClr>
                <a:schemeClr val="dk1"/>
              </a:buClr>
              <a:buSzPts val="1400"/>
              <a:buFont typeface="Jost"/>
              <a:buChar char="■"/>
              <a:defRPr>
                <a:solidFill>
                  <a:schemeClr val="dk1"/>
                </a:solidFill>
                <a:latin typeface="Jost"/>
                <a:ea typeface="Jost"/>
                <a:cs typeface="Jost"/>
                <a:sym typeface="Jost"/>
              </a:defRPr>
            </a:lvl3pPr>
            <a:lvl4pPr marL="1828800" lvl="3" indent="-317500" algn="ctr">
              <a:lnSpc>
                <a:spcPct val="115000"/>
              </a:lnSpc>
              <a:spcBef>
                <a:spcPts val="0"/>
              </a:spcBef>
              <a:spcAft>
                <a:spcPts val="0"/>
              </a:spcAft>
              <a:buClr>
                <a:schemeClr val="dk1"/>
              </a:buClr>
              <a:buSzPts val="1400"/>
              <a:buFont typeface="Jost"/>
              <a:buChar char="●"/>
              <a:defRPr>
                <a:solidFill>
                  <a:schemeClr val="dk1"/>
                </a:solidFill>
                <a:latin typeface="Jost"/>
                <a:ea typeface="Jost"/>
                <a:cs typeface="Jost"/>
                <a:sym typeface="Jost"/>
              </a:defRPr>
            </a:lvl4pPr>
            <a:lvl5pPr marL="2286000" lvl="4" indent="-317500" algn="ctr">
              <a:lnSpc>
                <a:spcPct val="115000"/>
              </a:lnSpc>
              <a:spcBef>
                <a:spcPts val="0"/>
              </a:spcBef>
              <a:spcAft>
                <a:spcPts val="0"/>
              </a:spcAft>
              <a:buClr>
                <a:schemeClr val="dk1"/>
              </a:buClr>
              <a:buSzPts val="1400"/>
              <a:buFont typeface="Jost"/>
              <a:buChar char="○"/>
              <a:defRPr>
                <a:solidFill>
                  <a:schemeClr val="dk1"/>
                </a:solidFill>
                <a:latin typeface="Jost"/>
                <a:ea typeface="Jost"/>
                <a:cs typeface="Jost"/>
                <a:sym typeface="Jost"/>
              </a:defRPr>
            </a:lvl5pPr>
            <a:lvl6pPr marL="2743200" lvl="5" indent="-317500" algn="ctr">
              <a:lnSpc>
                <a:spcPct val="115000"/>
              </a:lnSpc>
              <a:spcBef>
                <a:spcPts val="0"/>
              </a:spcBef>
              <a:spcAft>
                <a:spcPts val="0"/>
              </a:spcAft>
              <a:buClr>
                <a:schemeClr val="dk1"/>
              </a:buClr>
              <a:buSzPts val="1400"/>
              <a:buFont typeface="Jost"/>
              <a:buChar char="■"/>
              <a:defRPr>
                <a:solidFill>
                  <a:schemeClr val="dk1"/>
                </a:solidFill>
                <a:latin typeface="Jost"/>
                <a:ea typeface="Jost"/>
                <a:cs typeface="Jost"/>
                <a:sym typeface="Jost"/>
              </a:defRPr>
            </a:lvl6pPr>
            <a:lvl7pPr marL="3200400" lvl="6" indent="-317500" algn="ctr">
              <a:lnSpc>
                <a:spcPct val="115000"/>
              </a:lnSpc>
              <a:spcBef>
                <a:spcPts val="0"/>
              </a:spcBef>
              <a:spcAft>
                <a:spcPts val="0"/>
              </a:spcAft>
              <a:buClr>
                <a:schemeClr val="dk1"/>
              </a:buClr>
              <a:buSzPts val="1400"/>
              <a:buFont typeface="Jost"/>
              <a:buChar char="●"/>
              <a:defRPr>
                <a:solidFill>
                  <a:schemeClr val="dk1"/>
                </a:solidFill>
                <a:latin typeface="Jost"/>
                <a:ea typeface="Jost"/>
                <a:cs typeface="Jost"/>
                <a:sym typeface="Jost"/>
              </a:defRPr>
            </a:lvl7pPr>
            <a:lvl8pPr marL="3657600" lvl="7" indent="-317500" algn="ctr">
              <a:lnSpc>
                <a:spcPct val="115000"/>
              </a:lnSpc>
              <a:spcBef>
                <a:spcPts val="0"/>
              </a:spcBef>
              <a:spcAft>
                <a:spcPts val="0"/>
              </a:spcAft>
              <a:buClr>
                <a:schemeClr val="dk1"/>
              </a:buClr>
              <a:buSzPts val="1400"/>
              <a:buFont typeface="Jost"/>
              <a:buChar char="○"/>
              <a:defRPr>
                <a:solidFill>
                  <a:schemeClr val="dk1"/>
                </a:solidFill>
                <a:latin typeface="Jost"/>
                <a:ea typeface="Jost"/>
                <a:cs typeface="Jost"/>
                <a:sym typeface="Jost"/>
              </a:defRPr>
            </a:lvl8pPr>
            <a:lvl9pPr marL="4114800" lvl="8" indent="-317500" algn="ctr">
              <a:lnSpc>
                <a:spcPct val="115000"/>
              </a:lnSpc>
              <a:spcBef>
                <a:spcPts val="0"/>
              </a:spcBef>
              <a:spcAft>
                <a:spcPts val="0"/>
              </a:spcAft>
              <a:buClr>
                <a:schemeClr val="dk1"/>
              </a:buClr>
              <a:buSzPts val="1400"/>
              <a:buFont typeface="Jost"/>
              <a:buChar char="■"/>
              <a:defRPr>
                <a:solidFill>
                  <a:schemeClr val="dk1"/>
                </a:solidFill>
                <a:latin typeface="Jost"/>
                <a:ea typeface="Jost"/>
                <a:cs typeface="Jost"/>
                <a:sym typeface="Jos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5" r:id="rId3"/>
    <p:sldLayoutId id="2147483656" r:id="rId4"/>
    <p:sldLayoutId id="2147483665" r:id="rId5"/>
    <p:sldLayoutId id="2147483669" r:id="rId6"/>
    <p:sldLayoutId id="2147483679" r:id="rId7"/>
    <p:sldLayoutId id="2147483684"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0.png"/><Relationship Id="rId10" Type="http://schemas.openxmlformats.org/officeDocument/2006/relationships/image" Target="../media/image23.png"/><Relationship Id="rId4" Type="http://schemas.openxmlformats.org/officeDocument/2006/relationships/image" Target="../media/image1.png"/><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0.png"/><Relationship Id="rId10" Type="http://schemas.openxmlformats.org/officeDocument/2006/relationships/image" Target="../media/image34.jpeg"/><Relationship Id="rId4" Type="http://schemas.openxmlformats.org/officeDocument/2006/relationships/image" Target="../media/image1.png"/><Relationship Id="rId9"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7.jpg"/><Relationship Id="rId4" Type="http://schemas.openxmlformats.org/officeDocument/2006/relationships/image" Target="../media/image36.jpg"/></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png"/><Relationship Id="rId3" Type="http://schemas.openxmlformats.org/officeDocument/2006/relationships/image" Target="../media/image38.jpg"/><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png"/><Relationship Id="rId11"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39.png"/><Relationship Id="rId4" Type="http://schemas.openxmlformats.org/officeDocument/2006/relationships/image" Target="../media/image1.png"/><Relationship Id="rId9" Type="http://schemas.openxmlformats.org/officeDocument/2006/relationships/image" Target="../media/image13.png"/><Relationship Id="rId1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2.png"/><Relationship Id="rId7"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41.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4.png"/><Relationship Id="rId11" Type="http://schemas.openxmlformats.org/officeDocument/2006/relationships/image" Target="../media/image16.jp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image" Target="../media/image13.png"/><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0.png"/><Relationship Id="rId10"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17.emf"/></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10.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8.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pic>
        <p:nvPicPr>
          <p:cNvPr id="78" name="Picture 77">
            <a:extLst>
              <a:ext uri="{FF2B5EF4-FFF2-40B4-BE49-F238E27FC236}">
                <a16:creationId xmlns:a16="http://schemas.microsoft.com/office/drawing/2014/main" id="{845D45FB-DDFE-49B5-91AE-4FEA8088B3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647099">
            <a:off x="7003234" y="-555440"/>
            <a:ext cx="2086500" cy="2120677"/>
          </a:xfrm>
          <a:prstGeom prst="rect">
            <a:avLst/>
          </a:prstGeom>
        </p:spPr>
      </p:pic>
      <p:sp>
        <p:nvSpPr>
          <p:cNvPr id="640" name="Google Shape;640;p38"/>
          <p:cNvSpPr/>
          <p:nvPr/>
        </p:nvSpPr>
        <p:spPr>
          <a:xfrm>
            <a:off x="453500" y="3694475"/>
            <a:ext cx="946200" cy="11529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8"/>
          <p:cNvSpPr/>
          <p:nvPr/>
        </p:nvSpPr>
        <p:spPr>
          <a:xfrm>
            <a:off x="2714245" y="4574576"/>
            <a:ext cx="12815" cy="19387"/>
          </a:xfrm>
          <a:custGeom>
            <a:avLst/>
            <a:gdLst/>
            <a:ahLst/>
            <a:cxnLst/>
            <a:rect l="l" t="t" r="r" b="b"/>
            <a:pathLst>
              <a:path w="312" h="472" extrusionOk="0">
                <a:moveTo>
                  <a:pt x="194" y="0"/>
                </a:moveTo>
                <a:cubicBezTo>
                  <a:pt x="150" y="0"/>
                  <a:pt x="110" y="25"/>
                  <a:pt x="92" y="67"/>
                </a:cubicBezTo>
                <a:lnTo>
                  <a:pt x="12" y="248"/>
                </a:lnTo>
                <a:cubicBezTo>
                  <a:pt x="4" y="269"/>
                  <a:pt x="1" y="292"/>
                  <a:pt x="6" y="314"/>
                </a:cubicBezTo>
                <a:lnTo>
                  <a:pt x="20" y="383"/>
                </a:lnTo>
                <a:cubicBezTo>
                  <a:pt x="28" y="425"/>
                  <a:pt x="59" y="458"/>
                  <a:pt x="101" y="469"/>
                </a:cubicBezTo>
                <a:cubicBezTo>
                  <a:pt x="110" y="471"/>
                  <a:pt x="120" y="472"/>
                  <a:pt x="128" y="472"/>
                </a:cubicBezTo>
                <a:cubicBezTo>
                  <a:pt x="160" y="472"/>
                  <a:pt x="193" y="457"/>
                  <a:pt x="213" y="432"/>
                </a:cubicBezTo>
                <a:lnTo>
                  <a:pt x="246" y="394"/>
                </a:lnTo>
                <a:cubicBezTo>
                  <a:pt x="258" y="378"/>
                  <a:pt x="268" y="359"/>
                  <a:pt x="270" y="340"/>
                </a:cubicBezTo>
                <a:lnTo>
                  <a:pt x="303" y="128"/>
                </a:lnTo>
                <a:cubicBezTo>
                  <a:pt x="311" y="73"/>
                  <a:pt x="278" y="20"/>
                  <a:pt x="225" y="4"/>
                </a:cubicBezTo>
                <a:cubicBezTo>
                  <a:pt x="214" y="2"/>
                  <a:pt x="204" y="0"/>
                  <a:pt x="194" y="0"/>
                </a:cubicBezTo>
                <a:close/>
              </a:path>
            </a:pathLst>
          </a:custGeom>
          <a:solidFill>
            <a:srgbClr val="FE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8"/>
          <p:cNvSpPr txBox="1">
            <a:spLocks noGrp="1"/>
          </p:cNvSpPr>
          <p:nvPr>
            <p:ph type="ctrTitle"/>
          </p:nvPr>
        </p:nvSpPr>
        <p:spPr>
          <a:xfrm>
            <a:off x="541695" y="838538"/>
            <a:ext cx="8060605" cy="2374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5800" b="1" dirty="0">
                <a:latin typeface="Footlight MT Light" panose="0204060206030A020304" pitchFamily="18" charset="0"/>
              </a:rPr>
              <a:t>“TIPS”</a:t>
            </a:r>
            <a:br>
              <a:rPr lang="en-US" sz="3200" b="1" dirty="0">
                <a:latin typeface="Footlight MT Light" panose="0204060206030A020304" pitchFamily="18" charset="0"/>
              </a:rPr>
            </a:br>
            <a:r>
              <a:rPr lang="en-US" sz="3200" b="1" dirty="0">
                <a:latin typeface="Footlight MT Light" panose="0204060206030A020304" pitchFamily="18" charset="0"/>
              </a:rPr>
              <a:t>Marshallese Cultural Health Forum</a:t>
            </a:r>
            <a:r>
              <a:rPr lang="en" sz="3200" dirty="0">
                <a:latin typeface="Footlight MT Light" panose="0204060206030A020304" pitchFamily="18" charset="0"/>
              </a:rPr>
              <a:t> </a:t>
            </a:r>
            <a:r>
              <a:rPr lang="en" sz="3200" b="1" dirty="0">
                <a:solidFill>
                  <a:schemeClr val="accent6"/>
                </a:solidFill>
                <a:latin typeface="Footlight MT Light" panose="0204060206030A020304" pitchFamily="18" charset="0"/>
              </a:rPr>
              <a:t>(</a:t>
            </a:r>
            <a:r>
              <a:rPr lang="en-US" sz="3200" b="1" dirty="0">
                <a:solidFill>
                  <a:schemeClr val="accent6"/>
                </a:solidFill>
                <a:latin typeface="Footlight MT Light" panose="0204060206030A020304" pitchFamily="18" charset="0"/>
              </a:rPr>
              <a:t>MCHF) August 2023</a:t>
            </a:r>
            <a:endParaRPr sz="3200" b="1" dirty="0">
              <a:solidFill>
                <a:schemeClr val="accent6"/>
              </a:solidFill>
              <a:latin typeface="Footlight MT Light" panose="0204060206030A020304" pitchFamily="18" charset="0"/>
            </a:endParaRPr>
          </a:p>
        </p:txBody>
      </p:sp>
      <p:sp>
        <p:nvSpPr>
          <p:cNvPr id="643" name="Google Shape;643;p38"/>
          <p:cNvSpPr txBox="1">
            <a:spLocks noGrp="1"/>
          </p:cNvSpPr>
          <p:nvPr>
            <p:ph type="subTitle" idx="1"/>
          </p:nvPr>
        </p:nvSpPr>
        <p:spPr>
          <a:xfrm>
            <a:off x="3049509" y="3710906"/>
            <a:ext cx="3044975" cy="65609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Presented by: Lynda Allen Riklon</a:t>
            </a:r>
          </a:p>
          <a:p>
            <a:pPr marL="0" lvl="0" indent="0" algn="ctr" rtl="0">
              <a:spcBef>
                <a:spcPts val="0"/>
              </a:spcBef>
              <a:spcAft>
                <a:spcPts val="0"/>
              </a:spcAft>
              <a:buNone/>
            </a:pPr>
            <a:r>
              <a:rPr lang="en-US" dirty="0"/>
              <a:t>Program Coordinator</a:t>
            </a:r>
            <a:endParaRPr dirty="0"/>
          </a:p>
        </p:txBody>
      </p:sp>
      <p:pic>
        <p:nvPicPr>
          <p:cNvPr id="75" name="Picture 74">
            <a:extLst>
              <a:ext uri="{FF2B5EF4-FFF2-40B4-BE49-F238E27FC236}">
                <a16:creationId xmlns:a16="http://schemas.microsoft.com/office/drawing/2014/main" id="{7EEE3767-4125-4C0C-9705-52577BFEC0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081669">
            <a:off x="7550869" y="-955313"/>
            <a:ext cx="2458090" cy="2498354"/>
          </a:xfrm>
          <a:prstGeom prst="rect">
            <a:avLst/>
          </a:prstGeom>
        </p:spPr>
      </p:pic>
      <p:pic>
        <p:nvPicPr>
          <p:cNvPr id="76" name="Picture 75">
            <a:extLst>
              <a:ext uri="{FF2B5EF4-FFF2-40B4-BE49-F238E27FC236}">
                <a16:creationId xmlns:a16="http://schemas.microsoft.com/office/drawing/2014/main" id="{96F2CD02-C07C-45B9-BBC7-945E8D8875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224871">
            <a:off x="4573385" y="-957370"/>
            <a:ext cx="2424079" cy="2462792"/>
          </a:xfrm>
          <a:prstGeom prst="rect">
            <a:avLst/>
          </a:prstGeom>
        </p:spPr>
      </p:pic>
      <p:pic>
        <p:nvPicPr>
          <p:cNvPr id="77" name="Picture 76">
            <a:extLst>
              <a:ext uri="{FF2B5EF4-FFF2-40B4-BE49-F238E27FC236}">
                <a16:creationId xmlns:a16="http://schemas.microsoft.com/office/drawing/2014/main" id="{D0C29D2F-198F-43FA-90B5-41B2CC529A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900862">
            <a:off x="5696611" y="-795423"/>
            <a:ext cx="2586104" cy="2627405"/>
          </a:xfrm>
          <a:prstGeom prst="rect">
            <a:avLst/>
          </a:prstGeom>
        </p:spPr>
      </p:pic>
      <p:pic>
        <p:nvPicPr>
          <p:cNvPr id="3" name="Picture 2">
            <a:extLst>
              <a:ext uri="{FF2B5EF4-FFF2-40B4-BE49-F238E27FC236}">
                <a16:creationId xmlns:a16="http://schemas.microsoft.com/office/drawing/2014/main" id="{41765A6B-6CA7-43A3-9622-B0BDF82AB36D}"/>
              </a:ext>
            </a:extLst>
          </p:cNvPr>
          <p:cNvPicPr>
            <a:picLocks noChangeAspect="1"/>
          </p:cNvPicPr>
          <p:nvPr/>
        </p:nvPicPr>
        <p:blipFill rotWithShape="1">
          <a:blip r:embed="rId7"/>
          <a:srcRect l="21793" t="34730" r="20769" b="34730"/>
          <a:stretch/>
        </p:blipFill>
        <p:spPr>
          <a:xfrm>
            <a:off x="190623" y="4446752"/>
            <a:ext cx="1471953" cy="559156"/>
          </a:xfrm>
          <a:prstGeom prst="rect">
            <a:avLst/>
          </a:prstGeom>
        </p:spPr>
      </p:pic>
      <p:pic>
        <p:nvPicPr>
          <p:cNvPr id="84" name="Picture 83">
            <a:extLst>
              <a:ext uri="{FF2B5EF4-FFF2-40B4-BE49-F238E27FC236}">
                <a16:creationId xmlns:a16="http://schemas.microsoft.com/office/drawing/2014/main" id="{8A7F3256-E803-4825-8133-4D77FF2F3333}"/>
              </a:ext>
            </a:extLst>
          </p:cNvPr>
          <p:cNvPicPr>
            <a:picLocks noChangeAspect="1"/>
          </p:cNvPicPr>
          <p:nvPr/>
        </p:nvPicPr>
        <p:blipFill>
          <a:blip r:embed="rId8"/>
          <a:stretch>
            <a:fillRect/>
          </a:stretch>
        </p:blipFill>
        <p:spPr>
          <a:xfrm>
            <a:off x="7275386" y="4498843"/>
            <a:ext cx="1963341" cy="59793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66"/>
        <p:cNvGrpSpPr/>
        <p:nvPr/>
      </p:nvGrpSpPr>
      <p:grpSpPr>
        <a:xfrm>
          <a:off x="0" y="0"/>
          <a:ext cx="0" cy="0"/>
          <a:chOff x="0" y="0"/>
          <a:chExt cx="0" cy="0"/>
        </a:xfrm>
      </p:grpSpPr>
      <p:sp>
        <p:nvSpPr>
          <p:cNvPr id="1896" name="Google Shape;1896;p71"/>
          <p:cNvSpPr txBox="1">
            <a:spLocks noGrp="1"/>
          </p:cNvSpPr>
          <p:nvPr>
            <p:ph type="title"/>
          </p:nvPr>
        </p:nvSpPr>
        <p:spPr>
          <a:xfrm>
            <a:off x="1882666" y="335366"/>
            <a:ext cx="5671275" cy="79584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latin typeface="Footlight MT Light" panose="0204060206030A020304" pitchFamily="18" charset="0"/>
              </a:rPr>
              <a:t>Ozark Islanders</a:t>
            </a:r>
            <a:endParaRPr dirty="0">
              <a:latin typeface="Footlight MT Light" panose="0204060206030A020304" pitchFamily="18" charset="0"/>
            </a:endParaRPr>
          </a:p>
        </p:txBody>
      </p:sp>
      <p:grpSp>
        <p:nvGrpSpPr>
          <p:cNvPr id="11" name="Group 10">
            <a:extLst>
              <a:ext uri="{FF2B5EF4-FFF2-40B4-BE49-F238E27FC236}">
                <a16:creationId xmlns:a16="http://schemas.microsoft.com/office/drawing/2014/main" id="{7264D0E5-CBC1-4AF0-9AE0-48B8214485DB}"/>
              </a:ext>
            </a:extLst>
          </p:cNvPr>
          <p:cNvGrpSpPr/>
          <p:nvPr/>
        </p:nvGrpSpPr>
        <p:grpSpPr>
          <a:xfrm>
            <a:off x="-790034" y="-1185825"/>
            <a:ext cx="3133184" cy="2912956"/>
            <a:chOff x="-932909" y="-1452525"/>
            <a:chExt cx="3887158" cy="3613934"/>
          </a:xfrm>
        </p:grpSpPr>
        <p:pic>
          <p:nvPicPr>
            <p:cNvPr id="38" name="Picture 37">
              <a:extLst>
                <a:ext uri="{FF2B5EF4-FFF2-40B4-BE49-F238E27FC236}">
                  <a16:creationId xmlns:a16="http://schemas.microsoft.com/office/drawing/2014/main" id="{01D23D58-1AEA-49C2-A101-B2ECDEB3C4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165088">
              <a:off x="-910628" y="-651201"/>
              <a:ext cx="2790329" cy="2834891"/>
            </a:xfrm>
            <a:prstGeom prst="rect">
              <a:avLst/>
            </a:prstGeom>
          </p:spPr>
        </p:pic>
        <p:pic>
          <p:nvPicPr>
            <p:cNvPr id="39" name="Picture 38">
              <a:extLst>
                <a:ext uri="{FF2B5EF4-FFF2-40B4-BE49-F238E27FC236}">
                  <a16:creationId xmlns:a16="http://schemas.microsoft.com/office/drawing/2014/main" id="{D019C476-9AF1-42EB-8E58-F48F503A62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98937">
              <a:off x="224358" y="-1452525"/>
              <a:ext cx="2729891" cy="2774607"/>
            </a:xfrm>
            <a:prstGeom prst="rect">
              <a:avLst/>
            </a:prstGeom>
          </p:spPr>
        </p:pic>
        <p:pic>
          <p:nvPicPr>
            <p:cNvPr id="40" name="Picture 39">
              <a:extLst>
                <a:ext uri="{FF2B5EF4-FFF2-40B4-BE49-F238E27FC236}">
                  <a16:creationId xmlns:a16="http://schemas.microsoft.com/office/drawing/2014/main" id="{BC194489-7391-4842-B3FA-0033A4B8B5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02859" flipH="1">
              <a:off x="464623" y="-180890"/>
              <a:ext cx="1479740" cy="1503370"/>
            </a:xfrm>
            <a:prstGeom prst="rect">
              <a:avLst/>
            </a:prstGeom>
          </p:spPr>
        </p:pic>
      </p:grpSp>
      <p:grpSp>
        <p:nvGrpSpPr>
          <p:cNvPr id="12" name="Group 11">
            <a:extLst>
              <a:ext uri="{FF2B5EF4-FFF2-40B4-BE49-F238E27FC236}">
                <a16:creationId xmlns:a16="http://schemas.microsoft.com/office/drawing/2014/main" id="{EF6317D0-3D3E-44FC-80FE-661124E0CC92}"/>
              </a:ext>
            </a:extLst>
          </p:cNvPr>
          <p:cNvGrpSpPr/>
          <p:nvPr/>
        </p:nvGrpSpPr>
        <p:grpSpPr>
          <a:xfrm>
            <a:off x="6972300" y="3755012"/>
            <a:ext cx="2713206" cy="2239919"/>
            <a:chOff x="6560089" y="3453251"/>
            <a:chExt cx="3182567" cy="2627405"/>
          </a:xfrm>
        </p:grpSpPr>
        <p:pic>
          <p:nvPicPr>
            <p:cNvPr id="49" name="Picture 48">
              <a:extLst>
                <a:ext uri="{FF2B5EF4-FFF2-40B4-BE49-F238E27FC236}">
                  <a16:creationId xmlns:a16="http://schemas.microsoft.com/office/drawing/2014/main" id="{C6DF68A8-25A1-4986-B3B9-88FC55E6E3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537583">
              <a:off x="6560089" y="3453251"/>
              <a:ext cx="2586104" cy="2627405"/>
            </a:xfrm>
            <a:prstGeom prst="rect">
              <a:avLst/>
            </a:prstGeom>
          </p:spPr>
        </p:pic>
        <p:pic>
          <p:nvPicPr>
            <p:cNvPr id="50" name="Picture 49">
              <a:extLst>
                <a:ext uri="{FF2B5EF4-FFF2-40B4-BE49-F238E27FC236}">
                  <a16:creationId xmlns:a16="http://schemas.microsoft.com/office/drawing/2014/main" id="{BC540EB3-6541-42AF-B66D-2B4C5AF617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1608969">
              <a:off x="7691581" y="3786401"/>
              <a:ext cx="2051075" cy="2084672"/>
            </a:xfrm>
            <a:prstGeom prst="rect">
              <a:avLst/>
            </a:prstGeom>
          </p:spPr>
        </p:pic>
      </p:grpSp>
      <p:pic>
        <p:nvPicPr>
          <p:cNvPr id="14" name="Content Placeholder 5">
            <a:extLst>
              <a:ext uri="{FF2B5EF4-FFF2-40B4-BE49-F238E27FC236}">
                <a16:creationId xmlns:a16="http://schemas.microsoft.com/office/drawing/2014/main" id="{1D96FE28-D9A7-49E9-ABC4-C53DDCED956B}"/>
              </a:ext>
            </a:extLst>
          </p:cNvPr>
          <p:cNvPicPr>
            <a:picLocks noChangeAspect="1"/>
          </p:cNvPicPr>
          <p:nvPr/>
        </p:nvPicPr>
        <p:blipFill rotWithShape="1">
          <a:blip r:embed="rId8"/>
          <a:srcRect l="7548" r="5236" b="4389"/>
          <a:stretch/>
        </p:blipFill>
        <p:spPr>
          <a:xfrm>
            <a:off x="755947" y="1636496"/>
            <a:ext cx="2584758" cy="3118384"/>
          </a:xfrm>
          <a:prstGeom prst="rect">
            <a:avLst/>
          </a:prstGeom>
          <a:ln w="38100">
            <a:solidFill>
              <a:srgbClr val="1D4358"/>
            </a:solidFill>
          </a:ln>
        </p:spPr>
      </p:pic>
      <p:pic>
        <p:nvPicPr>
          <p:cNvPr id="15" name="Picture 14">
            <a:extLst>
              <a:ext uri="{FF2B5EF4-FFF2-40B4-BE49-F238E27FC236}">
                <a16:creationId xmlns:a16="http://schemas.microsoft.com/office/drawing/2014/main" id="{520957DD-B417-4CFD-8B9B-164166EA8983}"/>
              </a:ext>
            </a:extLst>
          </p:cNvPr>
          <p:cNvPicPr>
            <a:picLocks noChangeAspect="1"/>
          </p:cNvPicPr>
          <p:nvPr/>
        </p:nvPicPr>
        <p:blipFill>
          <a:blip r:embed="rId9"/>
          <a:stretch>
            <a:fillRect/>
          </a:stretch>
        </p:blipFill>
        <p:spPr>
          <a:xfrm>
            <a:off x="7753832" y="88415"/>
            <a:ext cx="1452002" cy="519775"/>
          </a:xfrm>
          <a:prstGeom prst="rect">
            <a:avLst/>
          </a:prstGeom>
        </p:spPr>
      </p:pic>
      <p:sp>
        <p:nvSpPr>
          <p:cNvPr id="4" name="AutoShape 6" descr="No photo description available.">
            <a:extLst>
              <a:ext uri="{FF2B5EF4-FFF2-40B4-BE49-F238E27FC236}">
                <a16:creationId xmlns:a16="http://schemas.microsoft.com/office/drawing/2014/main" id="{61EF8CE2-4BBB-4CE2-BDE6-1228AAE76270}"/>
              </a:ext>
            </a:extLst>
          </p:cNvPr>
          <p:cNvSpPr>
            <a:spLocks noChangeAspect="1" noChangeArrowheads="1"/>
          </p:cNvSpPr>
          <p:nvPr/>
        </p:nvSpPr>
        <p:spPr bwMode="auto">
          <a:xfrm>
            <a:off x="4419599" y="402719"/>
            <a:ext cx="2321431" cy="232143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83B48EBB-2507-4F8A-B4A5-8BE6E36D6225}"/>
              </a:ext>
            </a:extLst>
          </p:cNvPr>
          <p:cNvPicPr>
            <a:picLocks noChangeAspect="1"/>
          </p:cNvPicPr>
          <p:nvPr/>
        </p:nvPicPr>
        <p:blipFill>
          <a:blip r:embed="rId10"/>
          <a:stretch>
            <a:fillRect/>
          </a:stretch>
        </p:blipFill>
        <p:spPr>
          <a:xfrm>
            <a:off x="3986273" y="1285097"/>
            <a:ext cx="4425604" cy="3092159"/>
          </a:xfrm>
          <a:prstGeom prst="rect">
            <a:avLst/>
          </a:prstGeom>
        </p:spPr>
      </p:pic>
    </p:spTree>
    <p:extLst>
      <p:ext uri="{BB962C8B-B14F-4D97-AF65-F5344CB8AC3E}">
        <p14:creationId xmlns:p14="http://schemas.microsoft.com/office/powerpoint/2010/main" val="1948871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68"/>
        <p:cNvGrpSpPr/>
        <p:nvPr/>
      </p:nvGrpSpPr>
      <p:grpSpPr>
        <a:xfrm>
          <a:off x="0" y="0"/>
          <a:ext cx="0" cy="0"/>
          <a:chOff x="0" y="0"/>
          <a:chExt cx="0" cy="0"/>
        </a:xfrm>
      </p:grpSpPr>
      <p:pic>
        <p:nvPicPr>
          <p:cNvPr id="6" name="Picture 5">
            <a:extLst>
              <a:ext uri="{FF2B5EF4-FFF2-40B4-BE49-F238E27FC236}">
                <a16:creationId xmlns:a16="http://schemas.microsoft.com/office/drawing/2014/main" id="{011CFDCF-A9C2-4CEB-8923-8CD799EE76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80" t="1677" r="59" b="1677"/>
          <a:stretch/>
        </p:blipFill>
        <p:spPr>
          <a:xfrm>
            <a:off x="-4311" y="2654015"/>
            <a:ext cx="4573437" cy="2489485"/>
          </a:xfrm>
          <a:prstGeom prst="rect">
            <a:avLst/>
          </a:prstGeom>
        </p:spPr>
      </p:pic>
      <p:pic>
        <p:nvPicPr>
          <p:cNvPr id="8" name="Picture 7">
            <a:extLst>
              <a:ext uri="{FF2B5EF4-FFF2-40B4-BE49-F238E27FC236}">
                <a16:creationId xmlns:a16="http://schemas.microsoft.com/office/drawing/2014/main" id="{55F552E5-CAF7-4707-9BD3-56304591E0C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28" b="2977"/>
          <a:stretch/>
        </p:blipFill>
        <p:spPr>
          <a:xfrm>
            <a:off x="4655151" y="0"/>
            <a:ext cx="4488849" cy="2571750"/>
          </a:xfrm>
          <a:prstGeom prst="rect">
            <a:avLst/>
          </a:prstGeom>
        </p:spPr>
      </p:pic>
      <p:pic>
        <p:nvPicPr>
          <p:cNvPr id="10" name="Picture 9">
            <a:extLst>
              <a:ext uri="{FF2B5EF4-FFF2-40B4-BE49-F238E27FC236}">
                <a16:creationId xmlns:a16="http://schemas.microsoft.com/office/drawing/2014/main" id="{5945F44E-C0F8-45D5-A8B8-FA1046F5931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62" r="6821"/>
          <a:stretch/>
        </p:blipFill>
        <p:spPr>
          <a:xfrm>
            <a:off x="-1" y="0"/>
            <a:ext cx="4573437" cy="2571750"/>
          </a:xfrm>
          <a:prstGeom prst="rect">
            <a:avLst/>
          </a:prstGeom>
        </p:spPr>
      </p:pic>
      <p:pic>
        <p:nvPicPr>
          <p:cNvPr id="7" name="Picture 6">
            <a:extLst>
              <a:ext uri="{FF2B5EF4-FFF2-40B4-BE49-F238E27FC236}">
                <a16:creationId xmlns:a16="http://schemas.microsoft.com/office/drawing/2014/main" id="{9A7C8250-01C3-4911-AD2E-C687FC028BA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64" t="14731" r="1841"/>
          <a:stretch/>
        </p:blipFill>
        <p:spPr>
          <a:xfrm>
            <a:off x="4655151" y="2654015"/>
            <a:ext cx="4488849" cy="2489485"/>
          </a:xfrm>
          <a:prstGeom prst="rect">
            <a:avLst/>
          </a:prstGeom>
        </p:spPr>
      </p:pic>
      <p:sp>
        <p:nvSpPr>
          <p:cNvPr id="13" name="Google Shape;1470;p55">
            <a:extLst>
              <a:ext uri="{FF2B5EF4-FFF2-40B4-BE49-F238E27FC236}">
                <a16:creationId xmlns:a16="http://schemas.microsoft.com/office/drawing/2014/main" id="{8AE56B34-3C1A-4532-9F3D-78D431BF51A5}"/>
              </a:ext>
            </a:extLst>
          </p:cNvPr>
          <p:cNvSpPr txBox="1">
            <a:spLocks noGrp="1"/>
          </p:cNvSpPr>
          <p:nvPr>
            <p:ph type="title"/>
          </p:nvPr>
        </p:nvSpPr>
        <p:spPr>
          <a:xfrm>
            <a:off x="583600" y="2202784"/>
            <a:ext cx="7810500" cy="73793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Footlight MT Light" panose="0204060206030A020304" pitchFamily="18" charset="0"/>
              </a:rPr>
              <a:t>Celebrating Christmas the island way!</a:t>
            </a:r>
            <a:endParaRPr dirty="0">
              <a:latin typeface="Footlight MT Light" panose="0204060206030A020304" pitchFamily="18" charset="0"/>
            </a:endParaRPr>
          </a:p>
        </p:txBody>
      </p:sp>
    </p:spTree>
    <p:extLst>
      <p:ext uri="{BB962C8B-B14F-4D97-AF65-F5344CB8AC3E}">
        <p14:creationId xmlns:p14="http://schemas.microsoft.com/office/powerpoint/2010/main" val="1314046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68"/>
        <p:cNvGrpSpPr/>
        <p:nvPr/>
      </p:nvGrpSpPr>
      <p:grpSpPr>
        <a:xfrm>
          <a:off x="0" y="0"/>
          <a:ext cx="0" cy="0"/>
          <a:chOff x="0" y="0"/>
          <a:chExt cx="0" cy="0"/>
        </a:xfrm>
      </p:grpSpPr>
      <p:pic>
        <p:nvPicPr>
          <p:cNvPr id="9" name="Picture 8">
            <a:extLst>
              <a:ext uri="{FF2B5EF4-FFF2-40B4-BE49-F238E27FC236}">
                <a16:creationId xmlns:a16="http://schemas.microsoft.com/office/drawing/2014/main" id="{E7A6A50D-F6AD-4003-A1D5-1F2CAC1EBA55}"/>
              </a:ext>
            </a:extLst>
          </p:cNvPr>
          <p:cNvPicPr>
            <a:picLocks noChangeAspect="1"/>
          </p:cNvPicPr>
          <p:nvPr/>
        </p:nvPicPr>
        <p:blipFill rotWithShape="1">
          <a:blip r:embed="rId3">
            <a:extLst>
              <a:ext uri="{28A0092B-C50C-407E-A947-70E740481C1C}">
                <a14:useLocalDpi xmlns:a14="http://schemas.microsoft.com/office/drawing/2010/main" val="0"/>
              </a:ext>
            </a:extLst>
          </a:blip>
          <a:srcRect l="12961" r="10165"/>
          <a:stretch/>
        </p:blipFill>
        <p:spPr>
          <a:xfrm>
            <a:off x="6178461" y="0"/>
            <a:ext cx="2965506" cy="5143500"/>
          </a:xfrm>
          <a:prstGeom prst="rect">
            <a:avLst/>
          </a:prstGeom>
        </p:spPr>
      </p:pic>
      <p:pic>
        <p:nvPicPr>
          <p:cNvPr id="16" name="Picture 15">
            <a:extLst>
              <a:ext uri="{FF2B5EF4-FFF2-40B4-BE49-F238E27FC236}">
                <a16:creationId xmlns:a16="http://schemas.microsoft.com/office/drawing/2014/main" id="{431E475E-39D2-4BF7-97A9-A5123C55ECA1}"/>
              </a:ext>
            </a:extLst>
          </p:cNvPr>
          <p:cNvPicPr>
            <a:picLocks noChangeAspect="1"/>
          </p:cNvPicPr>
          <p:nvPr/>
        </p:nvPicPr>
        <p:blipFill rotWithShape="1">
          <a:blip r:embed="rId4">
            <a:extLst>
              <a:ext uri="{28A0092B-C50C-407E-A947-70E740481C1C}">
                <a14:useLocalDpi xmlns:a14="http://schemas.microsoft.com/office/drawing/2010/main" val="0"/>
              </a:ext>
            </a:extLst>
          </a:blip>
          <a:srcRect b="21916"/>
          <a:stretch/>
        </p:blipFill>
        <p:spPr>
          <a:xfrm>
            <a:off x="3089215" y="0"/>
            <a:ext cx="2965506" cy="5143500"/>
          </a:xfrm>
          <a:prstGeom prst="rect">
            <a:avLst/>
          </a:prstGeom>
        </p:spPr>
      </p:pic>
      <p:pic>
        <p:nvPicPr>
          <p:cNvPr id="18" name="Picture 17">
            <a:extLst>
              <a:ext uri="{FF2B5EF4-FFF2-40B4-BE49-F238E27FC236}">
                <a16:creationId xmlns:a16="http://schemas.microsoft.com/office/drawing/2014/main" id="{E2DFEBB5-7F50-4C9F-B759-5B124E9A8C7D}"/>
              </a:ext>
            </a:extLst>
          </p:cNvPr>
          <p:cNvPicPr>
            <a:picLocks noChangeAspect="1"/>
          </p:cNvPicPr>
          <p:nvPr/>
        </p:nvPicPr>
        <p:blipFill rotWithShape="1">
          <a:blip r:embed="rId5">
            <a:extLst>
              <a:ext uri="{28A0092B-C50C-407E-A947-70E740481C1C}">
                <a14:useLocalDpi xmlns:a14="http://schemas.microsoft.com/office/drawing/2010/main" val="0"/>
              </a:ext>
            </a:extLst>
          </a:blip>
          <a:srcRect r="5411"/>
          <a:stretch/>
        </p:blipFill>
        <p:spPr>
          <a:xfrm>
            <a:off x="0" y="0"/>
            <a:ext cx="2965475" cy="5143500"/>
          </a:xfrm>
          <a:prstGeom prst="rect">
            <a:avLst/>
          </a:prstGeom>
        </p:spPr>
      </p:pic>
      <p:sp>
        <p:nvSpPr>
          <p:cNvPr id="1470" name="Google Shape;1470;p55"/>
          <p:cNvSpPr txBox="1">
            <a:spLocks noGrp="1"/>
          </p:cNvSpPr>
          <p:nvPr>
            <p:ph type="title"/>
          </p:nvPr>
        </p:nvSpPr>
        <p:spPr>
          <a:xfrm>
            <a:off x="2647918" y="858274"/>
            <a:ext cx="3848100" cy="70382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Footlight MT Light" panose="0204060206030A020304" pitchFamily="18" charset="0"/>
              </a:rPr>
              <a:t>Island Foods!</a:t>
            </a:r>
            <a:endParaRPr dirty="0">
              <a:latin typeface="Footlight MT Light" panose="0204060206030A020304" pitchFamily="18" charset="0"/>
            </a:endParaRPr>
          </a:p>
        </p:txBody>
      </p:sp>
      <p:pic>
        <p:nvPicPr>
          <p:cNvPr id="22" name="Picture 21">
            <a:extLst>
              <a:ext uri="{FF2B5EF4-FFF2-40B4-BE49-F238E27FC236}">
                <a16:creationId xmlns:a16="http://schemas.microsoft.com/office/drawing/2014/main" id="{E2EFD8AA-BC35-4E88-83B6-D2FD0C35F5F2}"/>
              </a:ext>
            </a:extLst>
          </p:cNvPr>
          <p:cNvPicPr>
            <a:picLocks noChangeAspect="1"/>
          </p:cNvPicPr>
          <p:nvPr/>
        </p:nvPicPr>
        <p:blipFill>
          <a:blip r:embed="rId6"/>
          <a:stretch>
            <a:fillRect/>
          </a:stretch>
        </p:blipFill>
        <p:spPr>
          <a:xfrm>
            <a:off x="8091454" y="4547087"/>
            <a:ext cx="988252" cy="451396"/>
          </a:xfrm>
          <a:prstGeom prst="rect">
            <a:avLst/>
          </a:prstGeom>
        </p:spPr>
      </p:pic>
    </p:spTree>
    <p:extLst>
      <p:ext uri="{BB962C8B-B14F-4D97-AF65-F5344CB8AC3E}">
        <p14:creationId xmlns:p14="http://schemas.microsoft.com/office/powerpoint/2010/main" val="107808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47"/>
        <p:cNvGrpSpPr/>
        <p:nvPr/>
      </p:nvGrpSpPr>
      <p:grpSpPr>
        <a:xfrm>
          <a:off x="0" y="0"/>
          <a:ext cx="0" cy="0"/>
          <a:chOff x="0" y="0"/>
          <a:chExt cx="0" cy="0"/>
        </a:xfrm>
      </p:grpSpPr>
      <p:sp>
        <p:nvSpPr>
          <p:cNvPr id="1549" name="Google Shape;1549;p58"/>
          <p:cNvSpPr txBox="1">
            <a:spLocks noGrp="1"/>
          </p:cNvSpPr>
          <p:nvPr>
            <p:ph type="title"/>
          </p:nvPr>
        </p:nvSpPr>
        <p:spPr>
          <a:xfrm>
            <a:off x="1562099" y="836175"/>
            <a:ext cx="2521025" cy="22962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US" dirty="0">
                <a:latin typeface="Footlight MT Light" panose="0204060206030A020304" pitchFamily="18" charset="0"/>
              </a:rPr>
              <a:t>Pandanus…yum!!!</a:t>
            </a:r>
            <a:endParaRPr dirty="0">
              <a:latin typeface="Footlight MT Light" panose="0204060206030A020304" pitchFamily="18" charset="0"/>
            </a:endParaRPr>
          </a:p>
        </p:txBody>
      </p:sp>
      <p:sp>
        <p:nvSpPr>
          <p:cNvPr id="1550" name="Google Shape;1550;p58"/>
          <p:cNvSpPr txBox="1">
            <a:spLocks noGrp="1"/>
          </p:cNvSpPr>
          <p:nvPr>
            <p:ph type="subTitle" idx="1"/>
          </p:nvPr>
        </p:nvSpPr>
        <p:spPr>
          <a:xfrm>
            <a:off x="713225" y="3132225"/>
            <a:ext cx="3369900" cy="906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toothbrush-dental floss in one) </a:t>
            </a:r>
            <a:endParaRPr dirty="0">
              <a:latin typeface="Arial" panose="020B0604020202020204" pitchFamily="34" charset="0"/>
              <a:cs typeface="Arial" panose="020B0604020202020204" pitchFamily="34" charset="0"/>
            </a:endParaRPr>
          </a:p>
        </p:txBody>
      </p:sp>
      <p:pic>
        <p:nvPicPr>
          <p:cNvPr id="6" name="Picture 2" descr="pandanus boys">
            <a:extLst>
              <a:ext uri="{FF2B5EF4-FFF2-40B4-BE49-F238E27FC236}">
                <a16:creationId xmlns:a16="http://schemas.microsoft.com/office/drawing/2014/main" id="{216E2EFF-55D9-4261-A0F6-2CC25D5D76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417" r="27041" b="1859"/>
          <a:stretch/>
        </p:blipFill>
        <p:spPr bwMode="auto">
          <a:xfrm>
            <a:off x="4293199" y="722887"/>
            <a:ext cx="4137576" cy="3697725"/>
          </a:xfrm>
          <a:prstGeom prst="rect">
            <a:avLst/>
          </a:prstGeom>
          <a:ln w="38100">
            <a:solidFill>
              <a:srgbClr val="1D4358"/>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97540A4C-2869-4E75-8BAD-AF2CEB2DA2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638220">
            <a:off x="-723652" y="513559"/>
            <a:ext cx="2062560" cy="2095500"/>
          </a:xfrm>
          <a:prstGeom prst="rect">
            <a:avLst/>
          </a:prstGeom>
        </p:spPr>
      </p:pic>
      <p:pic>
        <p:nvPicPr>
          <p:cNvPr id="20" name="Picture 19">
            <a:extLst>
              <a:ext uri="{FF2B5EF4-FFF2-40B4-BE49-F238E27FC236}">
                <a16:creationId xmlns:a16="http://schemas.microsoft.com/office/drawing/2014/main" id="{446BCCBC-DE93-4F89-B302-949A7A19E9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150673">
            <a:off x="-363540" y="-894709"/>
            <a:ext cx="2469208" cy="2509653"/>
          </a:xfrm>
          <a:prstGeom prst="rect">
            <a:avLst/>
          </a:prstGeom>
        </p:spPr>
      </p:pic>
      <p:pic>
        <p:nvPicPr>
          <p:cNvPr id="21" name="Picture 20">
            <a:extLst>
              <a:ext uri="{FF2B5EF4-FFF2-40B4-BE49-F238E27FC236}">
                <a16:creationId xmlns:a16="http://schemas.microsoft.com/office/drawing/2014/main" id="{4985B2EB-3B31-4AC6-939A-EC969D366C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226" y="-23503"/>
            <a:ext cx="1824324" cy="1854207"/>
          </a:xfrm>
          <a:prstGeom prst="rect">
            <a:avLst/>
          </a:prstGeom>
        </p:spPr>
      </p:pic>
      <p:pic>
        <p:nvPicPr>
          <p:cNvPr id="22" name="Picture 21">
            <a:extLst>
              <a:ext uri="{FF2B5EF4-FFF2-40B4-BE49-F238E27FC236}">
                <a16:creationId xmlns:a16="http://schemas.microsoft.com/office/drawing/2014/main" id="{5E62CF06-CB7E-438F-925A-9083A55AAEBB}"/>
              </a:ext>
            </a:extLst>
          </p:cNvPr>
          <p:cNvPicPr>
            <a:picLocks noChangeAspect="1"/>
          </p:cNvPicPr>
          <p:nvPr/>
        </p:nvPicPr>
        <p:blipFill>
          <a:blip r:embed="rId7"/>
          <a:stretch>
            <a:fillRect/>
          </a:stretch>
        </p:blipFill>
        <p:spPr>
          <a:xfrm>
            <a:off x="-84691" y="4416481"/>
            <a:ext cx="1380639" cy="519775"/>
          </a:xfrm>
          <a:prstGeom prst="rect">
            <a:avLst/>
          </a:prstGeom>
        </p:spPr>
      </p:pic>
      <p:sp>
        <p:nvSpPr>
          <p:cNvPr id="23" name="Rectangle 22">
            <a:extLst>
              <a:ext uri="{FF2B5EF4-FFF2-40B4-BE49-F238E27FC236}">
                <a16:creationId xmlns:a16="http://schemas.microsoft.com/office/drawing/2014/main" id="{3CB9F246-17F4-4C65-BEA6-6367C3D6498D}"/>
              </a:ext>
            </a:extLst>
          </p:cNvPr>
          <p:cNvSpPr/>
          <p:nvPr/>
        </p:nvSpPr>
        <p:spPr>
          <a:xfrm>
            <a:off x="2674560" y="4451144"/>
            <a:ext cx="4572000" cy="215444"/>
          </a:xfrm>
          <a:prstGeom prst="rect">
            <a:avLst/>
          </a:prstGeom>
        </p:spPr>
        <p:txBody>
          <a:bodyPr>
            <a:spAutoFit/>
          </a:bodyPr>
          <a:lstStyle/>
          <a:p>
            <a:pPr algn="ctr"/>
            <a:r>
              <a:rPr lang="en-US" sz="800" i="1" dirty="0">
                <a:solidFill>
                  <a:srgbClr val="1D4358"/>
                </a:solidFill>
              </a:rPr>
              <a:t>Photo credits: Julie Walsh, PhD </a:t>
            </a:r>
          </a:p>
        </p:txBody>
      </p:sp>
    </p:spTree>
    <p:extLst>
      <p:ext uri="{BB962C8B-B14F-4D97-AF65-F5344CB8AC3E}">
        <p14:creationId xmlns:p14="http://schemas.microsoft.com/office/powerpoint/2010/main" val="4142041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66"/>
        <p:cNvGrpSpPr/>
        <p:nvPr/>
      </p:nvGrpSpPr>
      <p:grpSpPr>
        <a:xfrm>
          <a:off x="0" y="0"/>
          <a:ext cx="0" cy="0"/>
          <a:chOff x="0" y="0"/>
          <a:chExt cx="0" cy="0"/>
        </a:xfrm>
      </p:grpSpPr>
      <p:sp>
        <p:nvSpPr>
          <p:cNvPr id="1896" name="Google Shape;1896;p71"/>
          <p:cNvSpPr txBox="1">
            <a:spLocks noGrp="1"/>
          </p:cNvSpPr>
          <p:nvPr>
            <p:ph type="title"/>
          </p:nvPr>
        </p:nvSpPr>
        <p:spPr>
          <a:xfrm>
            <a:off x="1086024" y="298505"/>
            <a:ext cx="6971952" cy="126171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latin typeface="Footlight MT Light" panose="0204060206030A020304" pitchFamily="18" charset="0"/>
              </a:rPr>
              <a:t>Island chores…</a:t>
            </a:r>
            <a:r>
              <a:rPr lang="en-US" dirty="0" err="1">
                <a:latin typeface="Footlight MT Light" panose="0204060206030A020304" pitchFamily="18" charset="0"/>
              </a:rPr>
              <a:t>karkar</a:t>
            </a:r>
            <a:r>
              <a:rPr lang="en-US" dirty="0">
                <a:latin typeface="Footlight MT Light" panose="0204060206030A020304" pitchFamily="18" charset="0"/>
              </a:rPr>
              <a:t> </a:t>
            </a:r>
            <a:r>
              <a:rPr lang="en-US" dirty="0" err="1">
                <a:latin typeface="Footlight MT Light" panose="0204060206030A020304" pitchFamily="18" charset="0"/>
              </a:rPr>
              <a:t>waini</a:t>
            </a:r>
            <a:r>
              <a:rPr lang="en-US" dirty="0">
                <a:latin typeface="Footlight MT Light" panose="0204060206030A020304" pitchFamily="18" charset="0"/>
              </a:rPr>
              <a:t>…</a:t>
            </a:r>
            <a:r>
              <a:rPr lang="en-US" dirty="0" err="1">
                <a:latin typeface="Footlight MT Light" panose="0204060206030A020304" pitchFamily="18" charset="0"/>
              </a:rPr>
              <a:t>kwekwe</a:t>
            </a:r>
            <a:r>
              <a:rPr lang="en-US" dirty="0">
                <a:latin typeface="Footlight MT Light" panose="0204060206030A020304" pitchFamily="18" charset="0"/>
              </a:rPr>
              <a:t> ma</a:t>
            </a:r>
            <a:endParaRPr dirty="0">
              <a:latin typeface="Footlight MT Light" panose="0204060206030A020304" pitchFamily="18" charset="0"/>
            </a:endParaRPr>
          </a:p>
        </p:txBody>
      </p:sp>
      <p:grpSp>
        <p:nvGrpSpPr>
          <p:cNvPr id="11" name="Group 10">
            <a:extLst>
              <a:ext uri="{FF2B5EF4-FFF2-40B4-BE49-F238E27FC236}">
                <a16:creationId xmlns:a16="http://schemas.microsoft.com/office/drawing/2014/main" id="{7264D0E5-CBC1-4AF0-9AE0-48B8214485DB}"/>
              </a:ext>
            </a:extLst>
          </p:cNvPr>
          <p:cNvGrpSpPr/>
          <p:nvPr/>
        </p:nvGrpSpPr>
        <p:grpSpPr>
          <a:xfrm flipH="1">
            <a:off x="7077616" y="-1016410"/>
            <a:ext cx="3133184" cy="2912956"/>
            <a:chOff x="-932909" y="-1452525"/>
            <a:chExt cx="3887158" cy="3613934"/>
          </a:xfrm>
        </p:grpSpPr>
        <p:pic>
          <p:nvPicPr>
            <p:cNvPr id="38" name="Picture 37">
              <a:extLst>
                <a:ext uri="{FF2B5EF4-FFF2-40B4-BE49-F238E27FC236}">
                  <a16:creationId xmlns:a16="http://schemas.microsoft.com/office/drawing/2014/main" id="{01D23D58-1AEA-49C2-A101-B2ECDEB3C4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165088">
              <a:off x="-910628" y="-651201"/>
              <a:ext cx="2790329" cy="2834891"/>
            </a:xfrm>
            <a:prstGeom prst="rect">
              <a:avLst/>
            </a:prstGeom>
          </p:spPr>
        </p:pic>
        <p:pic>
          <p:nvPicPr>
            <p:cNvPr id="39" name="Picture 38">
              <a:extLst>
                <a:ext uri="{FF2B5EF4-FFF2-40B4-BE49-F238E27FC236}">
                  <a16:creationId xmlns:a16="http://schemas.microsoft.com/office/drawing/2014/main" id="{D019C476-9AF1-42EB-8E58-F48F503A62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98937">
              <a:off x="224358" y="-1452525"/>
              <a:ext cx="2729891" cy="2774607"/>
            </a:xfrm>
            <a:prstGeom prst="rect">
              <a:avLst/>
            </a:prstGeom>
          </p:spPr>
        </p:pic>
        <p:pic>
          <p:nvPicPr>
            <p:cNvPr id="40" name="Picture 39">
              <a:extLst>
                <a:ext uri="{FF2B5EF4-FFF2-40B4-BE49-F238E27FC236}">
                  <a16:creationId xmlns:a16="http://schemas.microsoft.com/office/drawing/2014/main" id="{BC194489-7391-4842-B3FA-0033A4B8B5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02859" flipH="1">
              <a:off x="464623" y="-180890"/>
              <a:ext cx="1479740" cy="1503370"/>
            </a:xfrm>
            <a:prstGeom prst="rect">
              <a:avLst/>
            </a:prstGeom>
          </p:spPr>
        </p:pic>
      </p:grpSp>
      <p:grpSp>
        <p:nvGrpSpPr>
          <p:cNvPr id="12" name="Group 11">
            <a:extLst>
              <a:ext uri="{FF2B5EF4-FFF2-40B4-BE49-F238E27FC236}">
                <a16:creationId xmlns:a16="http://schemas.microsoft.com/office/drawing/2014/main" id="{EF6317D0-3D3E-44FC-80FE-661124E0CC92}"/>
              </a:ext>
            </a:extLst>
          </p:cNvPr>
          <p:cNvGrpSpPr/>
          <p:nvPr/>
        </p:nvGrpSpPr>
        <p:grpSpPr>
          <a:xfrm flipH="1">
            <a:off x="-571500" y="3829063"/>
            <a:ext cx="2713206" cy="2239919"/>
            <a:chOff x="6560089" y="3453251"/>
            <a:chExt cx="3182567" cy="2627405"/>
          </a:xfrm>
        </p:grpSpPr>
        <p:pic>
          <p:nvPicPr>
            <p:cNvPr id="49" name="Picture 48">
              <a:extLst>
                <a:ext uri="{FF2B5EF4-FFF2-40B4-BE49-F238E27FC236}">
                  <a16:creationId xmlns:a16="http://schemas.microsoft.com/office/drawing/2014/main" id="{C6DF68A8-25A1-4986-B3B9-88FC55E6E3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537583">
              <a:off x="6560089" y="3453251"/>
              <a:ext cx="2586104" cy="2627405"/>
            </a:xfrm>
            <a:prstGeom prst="rect">
              <a:avLst/>
            </a:prstGeom>
          </p:spPr>
        </p:pic>
        <p:pic>
          <p:nvPicPr>
            <p:cNvPr id="50" name="Picture 49">
              <a:extLst>
                <a:ext uri="{FF2B5EF4-FFF2-40B4-BE49-F238E27FC236}">
                  <a16:creationId xmlns:a16="http://schemas.microsoft.com/office/drawing/2014/main" id="{BC540EB3-6541-42AF-B66D-2B4C5AF617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1608969">
              <a:off x="7691581" y="3786401"/>
              <a:ext cx="2051075" cy="2084672"/>
            </a:xfrm>
            <a:prstGeom prst="rect">
              <a:avLst/>
            </a:prstGeom>
          </p:spPr>
        </p:pic>
      </p:grpSp>
      <p:pic>
        <p:nvPicPr>
          <p:cNvPr id="15" name="Picture 14">
            <a:extLst>
              <a:ext uri="{FF2B5EF4-FFF2-40B4-BE49-F238E27FC236}">
                <a16:creationId xmlns:a16="http://schemas.microsoft.com/office/drawing/2014/main" id="{7B81910C-F7DE-4996-9BB3-003403F9E69A}"/>
              </a:ext>
            </a:extLst>
          </p:cNvPr>
          <p:cNvPicPr>
            <a:picLocks noChangeAspect="1"/>
          </p:cNvPicPr>
          <p:nvPr/>
        </p:nvPicPr>
        <p:blipFill>
          <a:blip r:embed="rId8"/>
          <a:stretch>
            <a:fillRect/>
          </a:stretch>
        </p:blipFill>
        <p:spPr>
          <a:xfrm>
            <a:off x="7783827" y="4485662"/>
            <a:ext cx="1422008" cy="519775"/>
          </a:xfrm>
          <a:prstGeom prst="rect">
            <a:avLst/>
          </a:prstGeom>
        </p:spPr>
      </p:pic>
      <p:grpSp>
        <p:nvGrpSpPr>
          <p:cNvPr id="4" name="Group 3">
            <a:extLst>
              <a:ext uri="{FF2B5EF4-FFF2-40B4-BE49-F238E27FC236}">
                <a16:creationId xmlns:a16="http://schemas.microsoft.com/office/drawing/2014/main" id="{D205A3E6-8662-4A33-835C-2D75893A4294}"/>
              </a:ext>
            </a:extLst>
          </p:cNvPr>
          <p:cNvGrpSpPr/>
          <p:nvPr/>
        </p:nvGrpSpPr>
        <p:grpSpPr>
          <a:xfrm>
            <a:off x="1874780" y="1885569"/>
            <a:ext cx="5394440" cy="2555381"/>
            <a:chOff x="2121779" y="1695242"/>
            <a:chExt cx="5394440" cy="2555381"/>
          </a:xfrm>
        </p:grpSpPr>
        <p:pic>
          <p:nvPicPr>
            <p:cNvPr id="16" name="Picture 2" descr="Jima Kaleman">
              <a:extLst>
                <a:ext uri="{FF2B5EF4-FFF2-40B4-BE49-F238E27FC236}">
                  <a16:creationId xmlns:a16="http://schemas.microsoft.com/office/drawing/2014/main" id="{08E9CA94-A9AF-4B48-B608-FB70EA686E5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21779" y="1695242"/>
              <a:ext cx="2131593" cy="2555380"/>
            </a:xfrm>
            <a:prstGeom prst="rect">
              <a:avLst/>
            </a:prstGeom>
            <a:noFill/>
            <a:ln w="38100">
              <a:solidFill>
                <a:srgbClr val="1D4358"/>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3" descr="scraper2">
              <a:extLst>
                <a:ext uri="{FF2B5EF4-FFF2-40B4-BE49-F238E27FC236}">
                  <a16:creationId xmlns:a16="http://schemas.microsoft.com/office/drawing/2014/main" id="{55DBB38B-D35D-4480-A23C-F64B7558DAD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 r="1235" b="19198"/>
            <a:stretch/>
          </p:blipFill>
          <p:spPr bwMode="auto">
            <a:xfrm>
              <a:off x="5384626" y="1695243"/>
              <a:ext cx="2131593" cy="2555380"/>
            </a:xfrm>
            <a:prstGeom prst="rect">
              <a:avLst/>
            </a:prstGeom>
            <a:ln w="38100">
              <a:solidFill>
                <a:srgbClr val="1D4358"/>
              </a:solidFill>
              <a:miter lim="800000"/>
              <a:headEnd/>
              <a:tailEnd/>
            </a:ln>
            <a:extLst>
              <a:ext uri="{909E8E84-426E-40DD-AFC4-6F175D3DCCD1}">
                <a14:hiddenFill xmlns:a14="http://schemas.microsoft.com/office/drawing/2010/main">
                  <a:solidFill>
                    <a:srgbClr val="FFFFFF"/>
                  </a:solidFill>
                </a14:hiddenFill>
              </a:ext>
            </a:extLst>
          </p:spPr>
        </p:pic>
      </p:grpSp>
      <p:sp>
        <p:nvSpPr>
          <p:cNvPr id="18" name="Rectangle 17">
            <a:extLst>
              <a:ext uri="{FF2B5EF4-FFF2-40B4-BE49-F238E27FC236}">
                <a16:creationId xmlns:a16="http://schemas.microsoft.com/office/drawing/2014/main" id="{E5B4359B-F008-4339-A101-868B17686BEB}"/>
              </a:ext>
            </a:extLst>
          </p:cNvPr>
          <p:cNvSpPr/>
          <p:nvPr/>
        </p:nvSpPr>
        <p:spPr>
          <a:xfrm>
            <a:off x="2286000" y="4786251"/>
            <a:ext cx="4572000" cy="215444"/>
          </a:xfrm>
          <a:prstGeom prst="rect">
            <a:avLst/>
          </a:prstGeom>
        </p:spPr>
        <p:txBody>
          <a:bodyPr>
            <a:spAutoFit/>
          </a:bodyPr>
          <a:lstStyle/>
          <a:p>
            <a:pPr algn="ctr"/>
            <a:r>
              <a:rPr lang="en-US" sz="800" i="1" dirty="0">
                <a:solidFill>
                  <a:srgbClr val="1D4358"/>
                </a:solidFill>
              </a:rPr>
              <a:t>Photo credits: Julie Walsh, PhD </a:t>
            </a:r>
          </a:p>
        </p:txBody>
      </p:sp>
    </p:spTree>
    <p:extLst>
      <p:ext uri="{BB962C8B-B14F-4D97-AF65-F5344CB8AC3E}">
        <p14:creationId xmlns:p14="http://schemas.microsoft.com/office/powerpoint/2010/main" val="3170464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68"/>
        <p:cNvGrpSpPr/>
        <p:nvPr/>
      </p:nvGrpSpPr>
      <p:grpSpPr>
        <a:xfrm>
          <a:off x="0" y="0"/>
          <a:ext cx="0" cy="0"/>
          <a:chOff x="0" y="0"/>
          <a:chExt cx="0" cy="0"/>
        </a:xfrm>
      </p:grpSpPr>
      <p:pic>
        <p:nvPicPr>
          <p:cNvPr id="8" name="Picture 7">
            <a:extLst>
              <a:ext uri="{FF2B5EF4-FFF2-40B4-BE49-F238E27FC236}">
                <a16:creationId xmlns:a16="http://schemas.microsoft.com/office/drawing/2014/main" id="{48244591-7529-4A7F-A66B-BFA47672D092}"/>
              </a:ext>
            </a:extLst>
          </p:cNvPr>
          <p:cNvPicPr>
            <a:picLocks noChangeAspect="1"/>
          </p:cNvPicPr>
          <p:nvPr/>
        </p:nvPicPr>
        <p:blipFill rotWithShape="1">
          <a:blip r:embed="rId3">
            <a:extLst>
              <a:ext uri="{28A0092B-C50C-407E-A947-70E740481C1C}">
                <a14:useLocalDpi xmlns:a14="http://schemas.microsoft.com/office/drawing/2010/main" val="0"/>
              </a:ext>
            </a:extLst>
          </a:blip>
          <a:srcRect l="13045" t="460" r="13047" b="1"/>
          <a:stretch/>
        </p:blipFill>
        <p:spPr>
          <a:xfrm>
            <a:off x="6178430" y="0"/>
            <a:ext cx="2965506" cy="5143500"/>
          </a:xfrm>
          <a:prstGeom prst="rect">
            <a:avLst/>
          </a:prstGeom>
        </p:spPr>
      </p:pic>
      <p:pic>
        <p:nvPicPr>
          <p:cNvPr id="7" name="Picture 6">
            <a:extLst>
              <a:ext uri="{FF2B5EF4-FFF2-40B4-BE49-F238E27FC236}">
                <a16:creationId xmlns:a16="http://schemas.microsoft.com/office/drawing/2014/main" id="{B2D5F629-2CA8-4FB3-A1CF-968FED1957B6}"/>
              </a:ext>
            </a:extLst>
          </p:cNvPr>
          <p:cNvPicPr>
            <a:picLocks noChangeAspect="1"/>
          </p:cNvPicPr>
          <p:nvPr/>
        </p:nvPicPr>
        <p:blipFill rotWithShape="1">
          <a:blip r:embed="rId4">
            <a:extLst>
              <a:ext uri="{28A0092B-C50C-407E-A947-70E740481C1C}">
                <a14:useLocalDpi xmlns:a14="http://schemas.microsoft.com/office/drawing/2010/main" val="0"/>
              </a:ext>
            </a:extLst>
          </a:blip>
          <a:srcRect l="19832" t="460" r="3211" b="1"/>
          <a:stretch/>
        </p:blipFill>
        <p:spPr>
          <a:xfrm>
            <a:off x="3089215" y="0"/>
            <a:ext cx="2965506" cy="5143500"/>
          </a:xfrm>
          <a:prstGeom prst="rect">
            <a:avLst/>
          </a:prstGeom>
        </p:spPr>
      </p:pic>
      <p:pic>
        <p:nvPicPr>
          <p:cNvPr id="6" name="Picture 5">
            <a:extLst>
              <a:ext uri="{FF2B5EF4-FFF2-40B4-BE49-F238E27FC236}">
                <a16:creationId xmlns:a16="http://schemas.microsoft.com/office/drawing/2014/main" id="{BB493DAB-710E-42A2-8524-DA1F25BAD6E9}"/>
              </a:ext>
            </a:extLst>
          </p:cNvPr>
          <p:cNvPicPr>
            <a:picLocks noChangeAspect="1"/>
          </p:cNvPicPr>
          <p:nvPr/>
        </p:nvPicPr>
        <p:blipFill rotWithShape="1">
          <a:blip r:embed="rId5">
            <a:extLst>
              <a:ext uri="{28A0092B-C50C-407E-A947-70E740481C1C}">
                <a14:useLocalDpi xmlns:a14="http://schemas.microsoft.com/office/drawing/2010/main" val="0"/>
              </a:ext>
            </a:extLst>
          </a:blip>
          <a:srcRect l="16527" t="460" r="7969" b="1"/>
          <a:stretch/>
        </p:blipFill>
        <p:spPr>
          <a:xfrm>
            <a:off x="0" y="0"/>
            <a:ext cx="2965475" cy="5143500"/>
          </a:xfrm>
          <a:prstGeom prst="rect">
            <a:avLst/>
          </a:prstGeom>
        </p:spPr>
      </p:pic>
      <p:sp>
        <p:nvSpPr>
          <p:cNvPr id="1470" name="Google Shape;1470;p55"/>
          <p:cNvSpPr txBox="1">
            <a:spLocks noGrp="1"/>
          </p:cNvSpPr>
          <p:nvPr>
            <p:ph type="title"/>
          </p:nvPr>
        </p:nvSpPr>
        <p:spPr>
          <a:xfrm>
            <a:off x="2647918" y="343924"/>
            <a:ext cx="3848100" cy="70382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Footlight MT Light" panose="0204060206030A020304" pitchFamily="18" charset="0"/>
              </a:rPr>
              <a:t>Culture</a:t>
            </a:r>
            <a:endParaRPr dirty="0">
              <a:latin typeface="Footlight MT Light" panose="0204060206030A020304" pitchFamily="18" charset="0"/>
            </a:endParaRPr>
          </a:p>
        </p:txBody>
      </p:sp>
      <p:pic>
        <p:nvPicPr>
          <p:cNvPr id="12" name="Picture 11">
            <a:extLst>
              <a:ext uri="{FF2B5EF4-FFF2-40B4-BE49-F238E27FC236}">
                <a16:creationId xmlns:a16="http://schemas.microsoft.com/office/drawing/2014/main" id="{20B4E147-E749-444F-8A8F-08FE6D56CF7D}"/>
              </a:ext>
            </a:extLst>
          </p:cNvPr>
          <p:cNvPicPr>
            <a:picLocks noChangeAspect="1"/>
          </p:cNvPicPr>
          <p:nvPr/>
        </p:nvPicPr>
        <p:blipFill>
          <a:blip r:embed="rId6"/>
          <a:stretch>
            <a:fillRect/>
          </a:stretch>
        </p:blipFill>
        <p:spPr>
          <a:xfrm>
            <a:off x="8065140" y="4640223"/>
            <a:ext cx="1107701" cy="451396"/>
          </a:xfrm>
          <a:prstGeom prst="rect">
            <a:avLst/>
          </a:prstGeom>
        </p:spPr>
      </p:pic>
    </p:spTree>
    <p:extLst>
      <p:ext uri="{BB962C8B-B14F-4D97-AF65-F5344CB8AC3E}">
        <p14:creationId xmlns:p14="http://schemas.microsoft.com/office/powerpoint/2010/main" val="1615797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68"/>
        <p:cNvGrpSpPr/>
        <p:nvPr/>
      </p:nvGrpSpPr>
      <p:grpSpPr>
        <a:xfrm>
          <a:off x="0" y="0"/>
          <a:ext cx="0" cy="0"/>
          <a:chOff x="0" y="0"/>
          <a:chExt cx="0" cy="0"/>
        </a:xfrm>
      </p:grpSpPr>
      <p:pic>
        <p:nvPicPr>
          <p:cNvPr id="9" name="Picture 8">
            <a:extLst>
              <a:ext uri="{FF2B5EF4-FFF2-40B4-BE49-F238E27FC236}">
                <a16:creationId xmlns:a16="http://schemas.microsoft.com/office/drawing/2014/main" id="{8D2F59C9-8802-4982-972C-AC5AEEAC4FE2}"/>
              </a:ext>
            </a:extLst>
          </p:cNvPr>
          <p:cNvPicPr>
            <a:picLocks noChangeAspect="1"/>
          </p:cNvPicPr>
          <p:nvPr/>
        </p:nvPicPr>
        <p:blipFill rotWithShape="1">
          <a:blip r:embed="rId3">
            <a:extLst>
              <a:ext uri="{28A0092B-C50C-407E-A947-70E740481C1C}">
                <a14:useLocalDpi xmlns:a14="http://schemas.microsoft.com/office/drawing/2010/main" val="0"/>
              </a:ext>
            </a:extLst>
          </a:blip>
          <a:srcRect r="17660"/>
          <a:stretch/>
        </p:blipFill>
        <p:spPr>
          <a:xfrm>
            <a:off x="-27420" y="-2940"/>
            <a:ext cx="9171420" cy="5146440"/>
          </a:xfrm>
          <a:prstGeom prst="rect">
            <a:avLst/>
          </a:prstGeom>
        </p:spPr>
      </p:pic>
      <p:pic>
        <p:nvPicPr>
          <p:cNvPr id="18" name="Picture 17">
            <a:extLst>
              <a:ext uri="{FF2B5EF4-FFF2-40B4-BE49-F238E27FC236}">
                <a16:creationId xmlns:a16="http://schemas.microsoft.com/office/drawing/2014/main" id="{FB08C529-8E0F-48FC-9A12-6A6A1CE436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60785">
            <a:off x="-866313" y="1069656"/>
            <a:ext cx="1844918" cy="1875138"/>
          </a:xfrm>
          <a:prstGeom prst="rect">
            <a:avLst/>
          </a:prstGeom>
        </p:spPr>
      </p:pic>
      <p:pic>
        <p:nvPicPr>
          <p:cNvPr id="19" name="Picture 18">
            <a:extLst>
              <a:ext uri="{FF2B5EF4-FFF2-40B4-BE49-F238E27FC236}">
                <a16:creationId xmlns:a16="http://schemas.microsoft.com/office/drawing/2014/main" id="{93BC7491-387A-464A-B3FF-816ED2E179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8417">
            <a:off x="8056695" y="-195503"/>
            <a:ext cx="1844918" cy="1875138"/>
          </a:xfrm>
          <a:prstGeom prst="rect">
            <a:avLst/>
          </a:prstGeom>
        </p:spPr>
      </p:pic>
      <p:pic>
        <p:nvPicPr>
          <p:cNvPr id="20" name="Picture 19">
            <a:extLst>
              <a:ext uri="{FF2B5EF4-FFF2-40B4-BE49-F238E27FC236}">
                <a16:creationId xmlns:a16="http://schemas.microsoft.com/office/drawing/2014/main" id="{9DFCB6EF-2B84-4BD7-BADA-2309F7FA22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005642">
            <a:off x="1353080" y="-1265650"/>
            <a:ext cx="1844918" cy="1875138"/>
          </a:xfrm>
          <a:prstGeom prst="rect">
            <a:avLst/>
          </a:prstGeom>
        </p:spPr>
      </p:pic>
      <p:pic>
        <p:nvPicPr>
          <p:cNvPr id="21" name="Picture 20">
            <a:extLst>
              <a:ext uri="{FF2B5EF4-FFF2-40B4-BE49-F238E27FC236}">
                <a16:creationId xmlns:a16="http://schemas.microsoft.com/office/drawing/2014/main" id="{033BFAAA-C8D0-4598-889E-0E9B825705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080003">
            <a:off x="5762366" y="-1186433"/>
            <a:ext cx="1844918" cy="1875138"/>
          </a:xfrm>
          <a:prstGeom prst="rect">
            <a:avLst/>
          </a:prstGeom>
        </p:spPr>
      </p:pic>
      <p:pic>
        <p:nvPicPr>
          <p:cNvPr id="22" name="Picture 21">
            <a:extLst>
              <a:ext uri="{FF2B5EF4-FFF2-40B4-BE49-F238E27FC236}">
                <a16:creationId xmlns:a16="http://schemas.microsoft.com/office/drawing/2014/main" id="{FF082534-CB95-4158-B45A-EE8459B759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433" y="3522271"/>
            <a:ext cx="1844918" cy="1875138"/>
          </a:xfrm>
          <a:prstGeom prst="rect">
            <a:avLst/>
          </a:prstGeom>
        </p:spPr>
      </p:pic>
      <p:pic>
        <p:nvPicPr>
          <p:cNvPr id="23" name="Picture 22">
            <a:extLst>
              <a:ext uri="{FF2B5EF4-FFF2-40B4-BE49-F238E27FC236}">
                <a16:creationId xmlns:a16="http://schemas.microsoft.com/office/drawing/2014/main" id="{1AE64212-1893-4CE3-894B-DB8AF04B25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078763">
            <a:off x="2814777" y="-987854"/>
            <a:ext cx="1844918" cy="1875138"/>
          </a:xfrm>
          <a:prstGeom prst="rect">
            <a:avLst/>
          </a:prstGeom>
        </p:spPr>
      </p:pic>
      <p:pic>
        <p:nvPicPr>
          <p:cNvPr id="24" name="Picture 23">
            <a:extLst>
              <a:ext uri="{FF2B5EF4-FFF2-40B4-BE49-F238E27FC236}">
                <a16:creationId xmlns:a16="http://schemas.microsoft.com/office/drawing/2014/main" id="{73111480-BD8F-469C-B85C-403D09C256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330879">
            <a:off x="5251107" y="-767275"/>
            <a:ext cx="1845662" cy="1875138"/>
          </a:xfrm>
          <a:prstGeom prst="rect">
            <a:avLst/>
          </a:prstGeom>
        </p:spPr>
      </p:pic>
      <p:pic>
        <p:nvPicPr>
          <p:cNvPr id="25" name="Picture 24">
            <a:extLst>
              <a:ext uri="{FF2B5EF4-FFF2-40B4-BE49-F238E27FC236}">
                <a16:creationId xmlns:a16="http://schemas.microsoft.com/office/drawing/2014/main" id="{00001258-D077-4340-8FF7-313D2F2C49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9045" y="-804345"/>
            <a:ext cx="1844918" cy="1875138"/>
          </a:xfrm>
          <a:prstGeom prst="rect">
            <a:avLst/>
          </a:prstGeom>
        </p:spPr>
      </p:pic>
      <p:pic>
        <p:nvPicPr>
          <p:cNvPr id="26" name="Picture 25">
            <a:extLst>
              <a:ext uri="{FF2B5EF4-FFF2-40B4-BE49-F238E27FC236}">
                <a16:creationId xmlns:a16="http://schemas.microsoft.com/office/drawing/2014/main" id="{7CF87CCD-BE86-4FF3-B951-BBDDE5F8A7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371736">
            <a:off x="-852920" y="475951"/>
            <a:ext cx="1844918" cy="1875138"/>
          </a:xfrm>
          <a:prstGeom prst="rect">
            <a:avLst/>
          </a:prstGeom>
        </p:spPr>
      </p:pic>
      <p:pic>
        <p:nvPicPr>
          <p:cNvPr id="27" name="Picture 26">
            <a:extLst>
              <a:ext uri="{FF2B5EF4-FFF2-40B4-BE49-F238E27FC236}">
                <a16:creationId xmlns:a16="http://schemas.microsoft.com/office/drawing/2014/main" id="{B8A7DBC2-938A-4B5F-9C68-398AC00203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V="1">
            <a:off x="2305365" y="-675000"/>
            <a:ext cx="1844918" cy="1875138"/>
          </a:xfrm>
          <a:prstGeom prst="rect">
            <a:avLst/>
          </a:prstGeom>
        </p:spPr>
      </p:pic>
      <p:pic>
        <p:nvPicPr>
          <p:cNvPr id="28" name="Picture 27">
            <a:extLst>
              <a:ext uri="{FF2B5EF4-FFF2-40B4-BE49-F238E27FC236}">
                <a16:creationId xmlns:a16="http://schemas.microsoft.com/office/drawing/2014/main" id="{1D205A56-0969-4939-934E-573101E729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245" y="-913825"/>
            <a:ext cx="1844918" cy="1875138"/>
          </a:xfrm>
          <a:prstGeom prst="rect">
            <a:avLst/>
          </a:prstGeom>
        </p:spPr>
      </p:pic>
      <p:pic>
        <p:nvPicPr>
          <p:cNvPr id="29" name="Picture 28">
            <a:extLst>
              <a:ext uri="{FF2B5EF4-FFF2-40B4-BE49-F238E27FC236}">
                <a16:creationId xmlns:a16="http://schemas.microsoft.com/office/drawing/2014/main" id="{A39E161D-B83C-4DEA-A7A6-2B6E858943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350" y="-974248"/>
            <a:ext cx="1844918" cy="1875138"/>
          </a:xfrm>
          <a:prstGeom prst="rect">
            <a:avLst/>
          </a:prstGeom>
        </p:spPr>
      </p:pic>
      <p:pic>
        <p:nvPicPr>
          <p:cNvPr id="30" name="Picture 29">
            <a:extLst>
              <a:ext uri="{FF2B5EF4-FFF2-40B4-BE49-F238E27FC236}">
                <a16:creationId xmlns:a16="http://schemas.microsoft.com/office/drawing/2014/main" id="{13E0E7D2-2C20-4D7F-BEAC-4394F97A17F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7377330" flipV="1">
            <a:off x="-810454" y="1834009"/>
            <a:ext cx="1845662" cy="1875138"/>
          </a:xfrm>
          <a:prstGeom prst="rect">
            <a:avLst/>
          </a:prstGeom>
        </p:spPr>
      </p:pic>
      <p:pic>
        <p:nvPicPr>
          <p:cNvPr id="31" name="Picture 30">
            <a:extLst>
              <a:ext uri="{FF2B5EF4-FFF2-40B4-BE49-F238E27FC236}">
                <a16:creationId xmlns:a16="http://schemas.microsoft.com/office/drawing/2014/main" id="{40B28FDB-6C79-4D60-938E-1C302DBE443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6481" y="2469958"/>
            <a:ext cx="1845662" cy="1875138"/>
          </a:xfrm>
          <a:prstGeom prst="rect">
            <a:avLst/>
          </a:prstGeom>
        </p:spPr>
      </p:pic>
      <p:pic>
        <p:nvPicPr>
          <p:cNvPr id="32" name="Picture 31">
            <a:extLst>
              <a:ext uri="{FF2B5EF4-FFF2-40B4-BE49-F238E27FC236}">
                <a16:creationId xmlns:a16="http://schemas.microsoft.com/office/drawing/2014/main" id="{777DB474-9DF6-49E3-9112-AFC75E9C8A3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8838" y="157939"/>
            <a:ext cx="1845662" cy="1875138"/>
          </a:xfrm>
          <a:prstGeom prst="rect">
            <a:avLst/>
          </a:prstGeom>
        </p:spPr>
      </p:pic>
      <p:pic>
        <p:nvPicPr>
          <p:cNvPr id="33" name="Picture 32">
            <a:extLst>
              <a:ext uri="{FF2B5EF4-FFF2-40B4-BE49-F238E27FC236}">
                <a16:creationId xmlns:a16="http://schemas.microsoft.com/office/drawing/2014/main" id="{A44A29E3-189B-4F5C-B965-11025736C6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8838" y="-555663"/>
            <a:ext cx="1845662" cy="1875138"/>
          </a:xfrm>
          <a:prstGeom prst="rect">
            <a:avLst/>
          </a:prstGeom>
        </p:spPr>
      </p:pic>
      <p:pic>
        <p:nvPicPr>
          <p:cNvPr id="34" name="Picture 33">
            <a:extLst>
              <a:ext uri="{FF2B5EF4-FFF2-40B4-BE49-F238E27FC236}">
                <a16:creationId xmlns:a16="http://schemas.microsoft.com/office/drawing/2014/main" id="{C1D80ADE-A03B-4933-A14D-56869106CD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7900062" y="-575439"/>
            <a:ext cx="1844918" cy="1875138"/>
          </a:xfrm>
          <a:prstGeom prst="rect">
            <a:avLst/>
          </a:prstGeom>
        </p:spPr>
      </p:pic>
      <p:pic>
        <p:nvPicPr>
          <p:cNvPr id="35" name="Picture 34">
            <a:extLst>
              <a:ext uri="{FF2B5EF4-FFF2-40B4-BE49-F238E27FC236}">
                <a16:creationId xmlns:a16="http://schemas.microsoft.com/office/drawing/2014/main" id="{0EBD5558-D20C-4AEF-A607-C6FA40D2B04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2556652">
            <a:off x="6318605" y="-887200"/>
            <a:ext cx="1845662" cy="1875138"/>
          </a:xfrm>
          <a:prstGeom prst="rect">
            <a:avLst/>
          </a:prstGeom>
        </p:spPr>
      </p:pic>
      <p:pic>
        <p:nvPicPr>
          <p:cNvPr id="36" name="Picture 35">
            <a:extLst>
              <a:ext uri="{FF2B5EF4-FFF2-40B4-BE49-F238E27FC236}">
                <a16:creationId xmlns:a16="http://schemas.microsoft.com/office/drawing/2014/main" id="{864483D5-885A-4F56-A0E0-E2132990809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7372388">
            <a:off x="7742153" y="209016"/>
            <a:ext cx="1845662" cy="1875138"/>
          </a:xfrm>
          <a:prstGeom prst="rect">
            <a:avLst/>
          </a:prstGeom>
        </p:spPr>
      </p:pic>
      <p:pic>
        <p:nvPicPr>
          <p:cNvPr id="37" name="Picture 36">
            <a:extLst>
              <a:ext uri="{FF2B5EF4-FFF2-40B4-BE49-F238E27FC236}">
                <a16:creationId xmlns:a16="http://schemas.microsoft.com/office/drawing/2014/main" id="{0C42CC39-EB18-457D-A54D-76416DD290A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80139" y="-767275"/>
            <a:ext cx="1845662" cy="1875138"/>
          </a:xfrm>
          <a:prstGeom prst="rect">
            <a:avLst/>
          </a:prstGeom>
        </p:spPr>
      </p:pic>
      <p:pic>
        <p:nvPicPr>
          <p:cNvPr id="38" name="Picture 37">
            <a:extLst>
              <a:ext uri="{FF2B5EF4-FFF2-40B4-BE49-F238E27FC236}">
                <a16:creationId xmlns:a16="http://schemas.microsoft.com/office/drawing/2014/main" id="{80D9454D-9C3F-439C-96DE-54A025A9AE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548541">
            <a:off x="5005950" y="3933367"/>
            <a:ext cx="1845662" cy="1875138"/>
          </a:xfrm>
          <a:prstGeom prst="rect">
            <a:avLst/>
          </a:prstGeom>
        </p:spPr>
      </p:pic>
      <p:pic>
        <p:nvPicPr>
          <p:cNvPr id="39" name="Picture 38">
            <a:extLst>
              <a:ext uri="{FF2B5EF4-FFF2-40B4-BE49-F238E27FC236}">
                <a16:creationId xmlns:a16="http://schemas.microsoft.com/office/drawing/2014/main" id="{041952AB-82BD-48AF-8993-96D6FBF4C69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3590" y="3752417"/>
            <a:ext cx="1845662" cy="1875138"/>
          </a:xfrm>
          <a:prstGeom prst="rect">
            <a:avLst/>
          </a:prstGeom>
        </p:spPr>
      </p:pic>
      <p:pic>
        <p:nvPicPr>
          <p:cNvPr id="40" name="Picture 39">
            <a:extLst>
              <a:ext uri="{FF2B5EF4-FFF2-40B4-BE49-F238E27FC236}">
                <a16:creationId xmlns:a16="http://schemas.microsoft.com/office/drawing/2014/main" id="{6CDF6369-FF54-46D9-92A4-988289DBA0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3980796" flipV="1">
            <a:off x="6181847" y="4129039"/>
            <a:ext cx="1845662" cy="1875138"/>
          </a:xfrm>
          <a:prstGeom prst="rect">
            <a:avLst/>
          </a:prstGeom>
        </p:spPr>
      </p:pic>
      <p:pic>
        <p:nvPicPr>
          <p:cNvPr id="41" name="Picture 40">
            <a:extLst>
              <a:ext uri="{FF2B5EF4-FFF2-40B4-BE49-F238E27FC236}">
                <a16:creationId xmlns:a16="http://schemas.microsoft.com/office/drawing/2014/main" id="{0E635170-44A6-484D-AE6E-AFF0013D25B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5437000">
            <a:off x="8130288" y="1489120"/>
            <a:ext cx="1845662" cy="1875138"/>
          </a:xfrm>
          <a:prstGeom prst="rect">
            <a:avLst/>
          </a:prstGeom>
        </p:spPr>
      </p:pic>
      <p:pic>
        <p:nvPicPr>
          <p:cNvPr id="42" name="Picture 41">
            <a:extLst>
              <a:ext uri="{FF2B5EF4-FFF2-40B4-BE49-F238E27FC236}">
                <a16:creationId xmlns:a16="http://schemas.microsoft.com/office/drawing/2014/main" id="{548385E2-2787-4CAF-B367-227C0F0EFF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1515" y="3910386"/>
            <a:ext cx="1845662" cy="1875138"/>
          </a:xfrm>
          <a:prstGeom prst="rect">
            <a:avLst/>
          </a:prstGeom>
        </p:spPr>
      </p:pic>
      <p:pic>
        <p:nvPicPr>
          <p:cNvPr id="43" name="Picture 42">
            <a:extLst>
              <a:ext uri="{FF2B5EF4-FFF2-40B4-BE49-F238E27FC236}">
                <a16:creationId xmlns:a16="http://schemas.microsoft.com/office/drawing/2014/main" id="{A00D1068-01A8-42DF-B3AF-489A1ECD94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162277">
            <a:off x="-443349" y="1227873"/>
            <a:ext cx="1845662" cy="1875138"/>
          </a:xfrm>
          <a:prstGeom prst="rect">
            <a:avLst/>
          </a:prstGeom>
        </p:spPr>
      </p:pic>
      <p:pic>
        <p:nvPicPr>
          <p:cNvPr id="44" name="Picture 43">
            <a:extLst>
              <a:ext uri="{FF2B5EF4-FFF2-40B4-BE49-F238E27FC236}">
                <a16:creationId xmlns:a16="http://schemas.microsoft.com/office/drawing/2014/main" id="{EA6D6B8F-BFAD-4D7B-866D-715735046AA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728317">
            <a:off x="3669450" y="4291055"/>
            <a:ext cx="1845662" cy="1875138"/>
          </a:xfrm>
          <a:prstGeom prst="rect">
            <a:avLst/>
          </a:prstGeom>
        </p:spPr>
      </p:pic>
      <p:pic>
        <p:nvPicPr>
          <p:cNvPr id="45" name="Picture 44">
            <a:extLst>
              <a:ext uri="{FF2B5EF4-FFF2-40B4-BE49-F238E27FC236}">
                <a16:creationId xmlns:a16="http://schemas.microsoft.com/office/drawing/2014/main" id="{277FFEDC-D399-41D7-92C7-3E4C9BA904C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a:off x="7959120" y="2286901"/>
            <a:ext cx="1844918" cy="1875138"/>
          </a:xfrm>
          <a:prstGeom prst="rect">
            <a:avLst/>
          </a:prstGeom>
        </p:spPr>
      </p:pic>
      <p:pic>
        <p:nvPicPr>
          <p:cNvPr id="46" name="Picture 45">
            <a:extLst>
              <a:ext uri="{FF2B5EF4-FFF2-40B4-BE49-F238E27FC236}">
                <a16:creationId xmlns:a16="http://schemas.microsoft.com/office/drawing/2014/main" id="{4CB8C3D6-30CE-4A9B-8789-8999C6C988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516731">
            <a:off x="7304763" y="-886334"/>
            <a:ext cx="1844918" cy="1875138"/>
          </a:xfrm>
          <a:prstGeom prst="rect">
            <a:avLst/>
          </a:prstGeom>
        </p:spPr>
      </p:pic>
      <p:pic>
        <p:nvPicPr>
          <p:cNvPr id="47" name="Picture 46">
            <a:extLst>
              <a:ext uri="{FF2B5EF4-FFF2-40B4-BE49-F238E27FC236}">
                <a16:creationId xmlns:a16="http://schemas.microsoft.com/office/drawing/2014/main" id="{99394A21-0563-4510-B4BA-8D23D933F0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911680">
            <a:off x="2502771" y="3976803"/>
            <a:ext cx="1844918" cy="1875138"/>
          </a:xfrm>
          <a:prstGeom prst="rect">
            <a:avLst/>
          </a:prstGeom>
        </p:spPr>
      </p:pic>
      <p:pic>
        <p:nvPicPr>
          <p:cNvPr id="48" name="Picture 47">
            <a:extLst>
              <a:ext uri="{FF2B5EF4-FFF2-40B4-BE49-F238E27FC236}">
                <a16:creationId xmlns:a16="http://schemas.microsoft.com/office/drawing/2014/main" id="{C6CF31A4-48A4-4DC5-A754-C4736B0EEF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934148">
            <a:off x="6669080" y="4090528"/>
            <a:ext cx="1844918" cy="1875138"/>
          </a:xfrm>
          <a:prstGeom prst="rect">
            <a:avLst/>
          </a:prstGeom>
        </p:spPr>
      </p:pic>
      <p:pic>
        <p:nvPicPr>
          <p:cNvPr id="49" name="Picture 48">
            <a:extLst>
              <a:ext uri="{FF2B5EF4-FFF2-40B4-BE49-F238E27FC236}">
                <a16:creationId xmlns:a16="http://schemas.microsoft.com/office/drawing/2014/main" id="{7C473460-DB9D-48A0-8EEF-FBC4BCFB69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5852" y="2928770"/>
            <a:ext cx="1844918" cy="1875138"/>
          </a:xfrm>
          <a:prstGeom prst="rect">
            <a:avLst/>
          </a:prstGeom>
        </p:spPr>
      </p:pic>
      <p:pic>
        <p:nvPicPr>
          <p:cNvPr id="50" name="Picture 49">
            <a:extLst>
              <a:ext uri="{FF2B5EF4-FFF2-40B4-BE49-F238E27FC236}">
                <a16:creationId xmlns:a16="http://schemas.microsoft.com/office/drawing/2014/main" id="{26D29CF0-7193-452B-8FB4-9462D7917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448877">
            <a:off x="8349821" y="754434"/>
            <a:ext cx="1844918" cy="1875138"/>
          </a:xfrm>
          <a:prstGeom prst="rect">
            <a:avLst/>
          </a:prstGeom>
        </p:spPr>
      </p:pic>
      <p:pic>
        <p:nvPicPr>
          <p:cNvPr id="51" name="Picture 50">
            <a:extLst>
              <a:ext uri="{FF2B5EF4-FFF2-40B4-BE49-F238E27FC236}">
                <a16:creationId xmlns:a16="http://schemas.microsoft.com/office/drawing/2014/main" id="{2089C02B-2858-41B4-B834-67FEC723A6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615895">
            <a:off x="6993427" y="-1245529"/>
            <a:ext cx="1844918" cy="1875138"/>
          </a:xfrm>
          <a:prstGeom prst="rect">
            <a:avLst/>
          </a:prstGeom>
        </p:spPr>
      </p:pic>
      <p:pic>
        <p:nvPicPr>
          <p:cNvPr id="52" name="Picture 51">
            <a:extLst>
              <a:ext uri="{FF2B5EF4-FFF2-40B4-BE49-F238E27FC236}">
                <a16:creationId xmlns:a16="http://schemas.microsoft.com/office/drawing/2014/main" id="{01E044F6-2199-4608-A8ED-59538ECF54D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83148" y="4310482"/>
            <a:ext cx="1845662" cy="1875138"/>
          </a:xfrm>
          <a:prstGeom prst="rect">
            <a:avLst/>
          </a:prstGeom>
        </p:spPr>
      </p:pic>
      <p:pic>
        <p:nvPicPr>
          <p:cNvPr id="53" name="Picture 52">
            <a:extLst>
              <a:ext uri="{FF2B5EF4-FFF2-40B4-BE49-F238E27FC236}">
                <a16:creationId xmlns:a16="http://schemas.microsoft.com/office/drawing/2014/main" id="{306E4CC1-A3B9-487A-962D-449BC6EFCF3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6593540">
            <a:off x="299661" y="3943595"/>
            <a:ext cx="1845662" cy="1875138"/>
          </a:xfrm>
          <a:prstGeom prst="rect">
            <a:avLst/>
          </a:prstGeom>
        </p:spPr>
      </p:pic>
      <p:pic>
        <p:nvPicPr>
          <p:cNvPr id="54" name="Picture 53">
            <a:extLst>
              <a:ext uri="{FF2B5EF4-FFF2-40B4-BE49-F238E27FC236}">
                <a16:creationId xmlns:a16="http://schemas.microsoft.com/office/drawing/2014/main" id="{266EF422-130C-4DF8-8AEA-B713C6C17F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5560" y="3811855"/>
            <a:ext cx="1829502" cy="2072199"/>
          </a:xfrm>
          <a:prstGeom prst="rect">
            <a:avLst/>
          </a:prstGeom>
        </p:spPr>
      </p:pic>
      <p:pic>
        <p:nvPicPr>
          <p:cNvPr id="55" name="Picture 54">
            <a:extLst>
              <a:ext uri="{FF2B5EF4-FFF2-40B4-BE49-F238E27FC236}">
                <a16:creationId xmlns:a16="http://schemas.microsoft.com/office/drawing/2014/main" id="{225552F2-3CB9-4E49-9EAB-4F537D2DC6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640704">
            <a:off x="5657975" y="4213777"/>
            <a:ext cx="1844918" cy="1875138"/>
          </a:xfrm>
          <a:prstGeom prst="rect">
            <a:avLst/>
          </a:prstGeom>
        </p:spPr>
      </p:pic>
      <p:pic>
        <p:nvPicPr>
          <p:cNvPr id="56" name="Picture 55">
            <a:extLst>
              <a:ext uri="{FF2B5EF4-FFF2-40B4-BE49-F238E27FC236}">
                <a16:creationId xmlns:a16="http://schemas.microsoft.com/office/drawing/2014/main" id="{A79EFE76-20BE-4AD0-AA25-432EF1D9AA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254341">
            <a:off x="8243500" y="3371844"/>
            <a:ext cx="1844918" cy="1875138"/>
          </a:xfrm>
          <a:prstGeom prst="rect">
            <a:avLst/>
          </a:prstGeom>
        </p:spPr>
      </p:pic>
      <p:pic>
        <p:nvPicPr>
          <p:cNvPr id="58" name="Picture 57">
            <a:extLst>
              <a:ext uri="{FF2B5EF4-FFF2-40B4-BE49-F238E27FC236}">
                <a16:creationId xmlns:a16="http://schemas.microsoft.com/office/drawing/2014/main" id="{7CCDAE42-2A83-45DC-BBE4-64FFC2B179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664764">
            <a:off x="4697742" y="4534011"/>
            <a:ext cx="1844918" cy="1875138"/>
          </a:xfrm>
          <a:prstGeom prst="rect">
            <a:avLst/>
          </a:prstGeom>
        </p:spPr>
      </p:pic>
      <p:pic>
        <p:nvPicPr>
          <p:cNvPr id="59" name="Picture 58">
            <a:extLst>
              <a:ext uri="{FF2B5EF4-FFF2-40B4-BE49-F238E27FC236}">
                <a16:creationId xmlns:a16="http://schemas.microsoft.com/office/drawing/2014/main" id="{76325E4D-26D5-40EF-9CDE-A45C39E9FF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14111">
            <a:off x="-562908" y="4306109"/>
            <a:ext cx="1844918" cy="1875138"/>
          </a:xfrm>
          <a:prstGeom prst="rect">
            <a:avLst/>
          </a:prstGeom>
        </p:spPr>
      </p:pic>
      <p:pic>
        <p:nvPicPr>
          <p:cNvPr id="60" name="Picture 59">
            <a:extLst>
              <a:ext uri="{FF2B5EF4-FFF2-40B4-BE49-F238E27FC236}">
                <a16:creationId xmlns:a16="http://schemas.microsoft.com/office/drawing/2014/main" id="{67716AC7-F13B-4C03-936A-5CE0E5835B34}"/>
              </a:ext>
            </a:extLst>
          </p:cNvPr>
          <p:cNvPicPr>
            <a:picLocks noChangeAspect="1"/>
          </p:cNvPicPr>
          <p:nvPr/>
        </p:nvPicPr>
        <p:blipFill>
          <a:blip r:embed="rId14"/>
          <a:stretch>
            <a:fillRect/>
          </a:stretch>
        </p:blipFill>
        <p:spPr>
          <a:xfrm>
            <a:off x="7917750" y="4547087"/>
            <a:ext cx="1161956" cy="451396"/>
          </a:xfrm>
          <a:prstGeom prst="rect">
            <a:avLst/>
          </a:prstGeom>
        </p:spPr>
      </p:pic>
    </p:spTree>
    <p:extLst>
      <p:ext uri="{BB962C8B-B14F-4D97-AF65-F5344CB8AC3E}">
        <p14:creationId xmlns:p14="http://schemas.microsoft.com/office/powerpoint/2010/main" val="2746658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91" name="Google Shape;1904;p72">
            <a:extLst>
              <a:ext uri="{FF2B5EF4-FFF2-40B4-BE49-F238E27FC236}">
                <a16:creationId xmlns:a16="http://schemas.microsoft.com/office/drawing/2014/main" id="{7D79BC47-F132-4B5D-AAE1-DA1947B6F006}"/>
              </a:ext>
            </a:extLst>
          </p:cNvPr>
          <p:cNvSpPr txBox="1">
            <a:spLocks/>
          </p:cNvSpPr>
          <p:nvPr/>
        </p:nvSpPr>
        <p:spPr>
          <a:xfrm>
            <a:off x="2030477" y="2430692"/>
            <a:ext cx="5239800" cy="1058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b="1" dirty="0">
                <a:solidFill>
                  <a:srgbClr val="1D4358"/>
                </a:solidFill>
                <a:latin typeface="Arial" panose="020B0604020202020204" pitchFamily="34" charset="0"/>
                <a:ea typeface="Fredoka"/>
                <a:cs typeface="Arial" panose="020B0604020202020204" pitchFamily="34" charset="0"/>
                <a:sym typeface="Fredoka"/>
              </a:rPr>
              <a:t>Questions?</a:t>
            </a:r>
          </a:p>
          <a:p>
            <a:pPr algn="ctr"/>
            <a:r>
              <a:rPr lang="en-US" dirty="0">
                <a:solidFill>
                  <a:srgbClr val="1D4358"/>
                </a:solidFill>
              </a:rPr>
              <a:t>Lynda A. Riklon</a:t>
            </a:r>
          </a:p>
          <a:p>
            <a:pPr algn="ctr"/>
            <a:r>
              <a:rPr lang="en-US" dirty="0">
                <a:solidFill>
                  <a:srgbClr val="1D4358"/>
                </a:solidFill>
              </a:rPr>
              <a:t>lariklon@uams.edu</a:t>
            </a:r>
          </a:p>
        </p:txBody>
      </p:sp>
      <p:sp>
        <p:nvSpPr>
          <p:cNvPr id="92" name="Google Shape;1903;p72">
            <a:extLst>
              <a:ext uri="{FF2B5EF4-FFF2-40B4-BE49-F238E27FC236}">
                <a16:creationId xmlns:a16="http://schemas.microsoft.com/office/drawing/2014/main" id="{F6C7CC18-222B-444A-8498-80CCF4211AF4}"/>
              </a:ext>
            </a:extLst>
          </p:cNvPr>
          <p:cNvSpPr txBox="1">
            <a:spLocks noGrp="1"/>
          </p:cNvSpPr>
          <p:nvPr>
            <p:ph type="title"/>
          </p:nvPr>
        </p:nvSpPr>
        <p:spPr>
          <a:xfrm>
            <a:off x="2030521" y="1266767"/>
            <a:ext cx="5239800" cy="105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7200" dirty="0" err="1">
                <a:latin typeface="Footlight MT Light" panose="0204060206030A020304" pitchFamily="18" charset="0"/>
              </a:rPr>
              <a:t>Kommol</a:t>
            </a:r>
            <a:r>
              <a:rPr lang="en-US" sz="7200" dirty="0">
                <a:latin typeface="Footlight MT Light" panose="0204060206030A020304" pitchFamily="18" charset="0"/>
              </a:rPr>
              <a:t> tata!</a:t>
            </a:r>
            <a:endParaRPr sz="7200" dirty="0">
              <a:latin typeface="Footlight MT Light" panose="0204060206030A020304" pitchFamily="18" charset="0"/>
            </a:endParaRPr>
          </a:p>
        </p:txBody>
      </p:sp>
      <p:grpSp>
        <p:nvGrpSpPr>
          <p:cNvPr id="4" name="Group 3">
            <a:extLst>
              <a:ext uri="{FF2B5EF4-FFF2-40B4-BE49-F238E27FC236}">
                <a16:creationId xmlns:a16="http://schemas.microsoft.com/office/drawing/2014/main" id="{D34125E9-66F7-47A5-A29B-A9704D252F50}"/>
              </a:ext>
            </a:extLst>
          </p:cNvPr>
          <p:cNvGrpSpPr/>
          <p:nvPr/>
        </p:nvGrpSpPr>
        <p:grpSpPr>
          <a:xfrm flipH="1">
            <a:off x="-349301" y="-903812"/>
            <a:ext cx="4036865" cy="2144465"/>
            <a:chOff x="4447707" y="-1047185"/>
            <a:chExt cx="5098727" cy="2708548"/>
          </a:xfrm>
        </p:grpSpPr>
        <p:pic>
          <p:nvPicPr>
            <p:cNvPr id="93" name="Picture 92">
              <a:extLst>
                <a:ext uri="{FF2B5EF4-FFF2-40B4-BE49-F238E27FC236}">
                  <a16:creationId xmlns:a16="http://schemas.microsoft.com/office/drawing/2014/main" id="{42724B18-6ACC-4D52-AB80-8EF530CA08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70898">
              <a:off x="4447707" y="-833657"/>
              <a:ext cx="2454810" cy="2495020"/>
            </a:xfrm>
            <a:prstGeom prst="rect">
              <a:avLst/>
            </a:prstGeom>
          </p:spPr>
        </p:pic>
        <p:pic>
          <p:nvPicPr>
            <p:cNvPr id="94" name="Picture 93">
              <a:extLst>
                <a:ext uri="{FF2B5EF4-FFF2-40B4-BE49-F238E27FC236}">
                  <a16:creationId xmlns:a16="http://schemas.microsoft.com/office/drawing/2014/main" id="{8D4BBCC1-1DF5-4063-A1E9-49863559C0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5928991" y="-1047185"/>
              <a:ext cx="2458609" cy="2497874"/>
            </a:xfrm>
            <a:prstGeom prst="rect">
              <a:avLst/>
            </a:prstGeom>
          </p:spPr>
        </p:pic>
        <p:pic>
          <p:nvPicPr>
            <p:cNvPr id="95" name="Picture 94">
              <a:extLst>
                <a:ext uri="{FF2B5EF4-FFF2-40B4-BE49-F238E27FC236}">
                  <a16:creationId xmlns:a16="http://schemas.microsoft.com/office/drawing/2014/main" id="{F5DBF231-02BA-4C8F-AE14-01504EE4BF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405234" flipH="1">
              <a:off x="5907665" y="69940"/>
              <a:ext cx="1479740" cy="1503370"/>
            </a:xfrm>
            <a:prstGeom prst="rect">
              <a:avLst/>
            </a:prstGeom>
          </p:spPr>
        </p:pic>
        <p:pic>
          <p:nvPicPr>
            <p:cNvPr id="96" name="Picture 95">
              <a:extLst>
                <a:ext uri="{FF2B5EF4-FFF2-40B4-BE49-F238E27FC236}">
                  <a16:creationId xmlns:a16="http://schemas.microsoft.com/office/drawing/2014/main" id="{AB402554-F3D7-4609-B7DA-1A3B079263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743241">
              <a:off x="7417331" y="-679599"/>
              <a:ext cx="2129103" cy="2163978"/>
            </a:xfrm>
            <a:prstGeom prst="rect">
              <a:avLst/>
            </a:prstGeom>
          </p:spPr>
        </p:pic>
      </p:grpSp>
      <p:pic>
        <p:nvPicPr>
          <p:cNvPr id="105" name="Picture 104">
            <a:extLst>
              <a:ext uri="{FF2B5EF4-FFF2-40B4-BE49-F238E27FC236}">
                <a16:creationId xmlns:a16="http://schemas.microsoft.com/office/drawing/2014/main" id="{D6C8ADFC-5FFA-4E9A-9B50-637BE09312B9}"/>
              </a:ext>
            </a:extLst>
          </p:cNvPr>
          <p:cNvPicPr>
            <a:picLocks noChangeAspect="1"/>
          </p:cNvPicPr>
          <p:nvPr/>
        </p:nvPicPr>
        <p:blipFill>
          <a:blip r:embed="rId7"/>
          <a:stretch>
            <a:fillRect/>
          </a:stretch>
        </p:blipFill>
        <p:spPr>
          <a:xfrm>
            <a:off x="7973042" y="88415"/>
            <a:ext cx="1213057" cy="519775"/>
          </a:xfrm>
          <a:prstGeom prst="rect">
            <a:avLst/>
          </a:prstGeom>
        </p:spPr>
      </p:pic>
      <p:grpSp>
        <p:nvGrpSpPr>
          <p:cNvPr id="10" name="Group 9">
            <a:extLst>
              <a:ext uri="{FF2B5EF4-FFF2-40B4-BE49-F238E27FC236}">
                <a16:creationId xmlns:a16="http://schemas.microsoft.com/office/drawing/2014/main" id="{8B1E53A8-EB64-41EC-A4C0-E6743E97110E}"/>
              </a:ext>
            </a:extLst>
          </p:cNvPr>
          <p:cNvGrpSpPr/>
          <p:nvPr/>
        </p:nvGrpSpPr>
        <p:grpSpPr>
          <a:xfrm>
            <a:off x="568194" y="2727776"/>
            <a:ext cx="8391878" cy="2036716"/>
            <a:chOff x="568194" y="2928077"/>
            <a:chExt cx="8391878" cy="2036716"/>
          </a:xfrm>
        </p:grpSpPr>
        <p:pic>
          <p:nvPicPr>
            <p:cNvPr id="85" name="Graphic 84">
              <a:extLst>
                <a:ext uri="{FF2B5EF4-FFF2-40B4-BE49-F238E27FC236}">
                  <a16:creationId xmlns:a16="http://schemas.microsoft.com/office/drawing/2014/main" id="{63B69609-352E-4AE7-8FD5-84897C92851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10854" y="2928077"/>
              <a:ext cx="2349218" cy="2036716"/>
            </a:xfrm>
            <a:prstGeom prst="rect">
              <a:avLst/>
            </a:prstGeom>
          </p:spPr>
        </p:pic>
        <p:sp>
          <p:nvSpPr>
            <p:cNvPr id="106" name="Google Shape;884;p44">
              <a:extLst>
                <a:ext uri="{FF2B5EF4-FFF2-40B4-BE49-F238E27FC236}">
                  <a16:creationId xmlns:a16="http://schemas.microsoft.com/office/drawing/2014/main" id="{8674C5E1-B193-4CA6-ABAF-664D626D287E}"/>
                </a:ext>
              </a:extLst>
            </p:cNvPr>
            <p:cNvSpPr/>
            <p:nvPr/>
          </p:nvSpPr>
          <p:spPr>
            <a:xfrm>
              <a:off x="568194" y="4124322"/>
              <a:ext cx="5779662" cy="547100"/>
            </a:xfrm>
            <a:custGeom>
              <a:avLst/>
              <a:gdLst/>
              <a:ahLst/>
              <a:cxnLst/>
              <a:rect l="l" t="t" r="r" b="b"/>
              <a:pathLst>
                <a:path w="242112" h="21884" extrusionOk="0">
                  <a:moveTo>
                    <a:pt x="0" y="6085"/>
                  </a:moveTo>
                  <a:cubicBezTo>
                    <a:pt x="7103" y="5167"/>
                    <a:pt x="28473" y="-2059"/>
                    <a:pt x="42618" y="574"/>
                  </a:cubicBezTo>
                  <a:cubicBezTo>
                    <a:pt x="56763" y="3207"/>
                    <a:pt x="67539" y="21761"/>
                    <a:pt x="84868" y="21883"/>
                  </a:cubicBezTo>
                  <a:cubicBezTo>
                    <a:pt x="102197" y="22006"/>
                    <a:pt x="128955" y="2901"/>
                    <a:pt x="146590" y="1309"/>
                  </a:cubicBezTo>
                  <a:cubicBezTo>
                    <a:pt x="164225" y="-283"/>
                    <a:pt x="174757" y="12454"/>
                    <a:pt x="190677" y="12331"/>
                  </a:cubicBezTo>
                  <a:cubicBezTo>
                    <a:pt x="206597" y="12209"/>
                    <a:pt x="233540" y="2534"/>
                    <a:pt x="242112" y="574"/>
                  </a:cubicBezTo>
                </a:path>
              </a:pathLst>
            </a:custGeom>
            <a:noFill/>
            <a:ln w="38100" cap="flat" cmpd="sng">
              <a:solidFill>
                <a:schemeClr val="dk1"/>
              </a:solidFill>
              <a:prstDash val="dot"/>
              <a:round/>
              <a:headEnd type="none" w="med" len="med"/>
              <a:tailEnd type="none" w="med" len="med"/>
            </a:ln>
          </p:spPr>
          <p:txBody>
            <a:bodyPr/>
            <a:lstStyle/>
            <a:p>
              <a:endParaRPr lang="en-US"/>
            </a:p>
          </p:txBody>
        </p:sp>
      </p:grpSp>
      <p:sp>
        <p:nvSpPr>
          <p:cNvPr id="98" name="Google Shape;1948;p72">
            <a:extLst>
              <a:ext uri="{FF2B5EF4-FFF2-40B4-BE49-F238E27FC236}">
                <a16:creationId xmlns:a16="http://schemas.microsoft.com/office/drawing/2014/main" id="{96FD2AA8-8ABD-4B10-AD0F-764D4A060F13}"/>
              </a:ext>
            </a:extLst>
          </p:cNvPr>
          <p:cNvSpPr/>
          <p:nvPr/>
        </p:nvSpPr>
        <p:spPr>
          <a:xfrm>
            <a:off x="6224418" y="3819751"/>
            <a:ext cx="210600" cy="210600"/>
          </a:xfrm>
          <a:prstGeom prst="ellipse">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p41"/>
          <p:cNvSpPr txBox="1">
            <a:spLocks noGrp="1"/>
          </p:cNvSpPr>
          <p:nvPr>
            <p:ph type="title"/>
          </p:nvPr>
        </p:nvSpPr>
        <p:spPr>
          <a:xfrm>
            <a:off x="321274" y="0"/>
            <a:ext cx="8539751" cy="148672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5800" dirty="0">
                <a:latin typeface="Footlight MT Light" panose="0204060206030A020304" pitchFamily="18" charset="0"/>
              </a:rPr>
              <a:t>Quick Tips </a:t>
            </a:r>
            <a:br>
              <a:rPr lang="en-US" sz="6000" dirty="0">
                <a:latin typeface="Footlight MT Light" panose="0204060206030A020304" pitchFamily="18" charset="0"/>
              </a:rPr>
            </a:br>
            <a:r>
              <a:rPr lang="en-US" sz="3400" dirty="0">
                <a:latin typeface="Footlight MT Light" panose="0204060206030A020304" pitchFamily="18" charset="0"/>
              </a:rPr>
              <a:t>for Providers Who Serve Marshallese Patients </a:t>
            </a:r>
            <a:endParaRPr sz="3400" dirty="0">
              <a:latin typeface="Footlight MT Light" panose="0204060206030A020304" pitchFamily="18" charset="0"/>
            </a:endParaRPr>
          </a:p>
        </p:txBody>
      </p:sp>
      <p:sp>
        <p:nvSpPr>
          <p:cNvPr id="788" name="Google Shape;788;p41"/>
          <p:cNvSpPr txBox="1">
            <a:spLocks noGrp="1"/>
          </p:cNvSpPr>
          <p:nvPr>
            <p:ph type="subTitle" idx="1"/>
          </p:nvPr>
        </p:nvSpPr>
        <p:spPr>
          <a:xfrm>
            <a:off x="3036650" y="4594705"/>
            <a:ext cx="4053016" cy="42356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By Karli Blocker</a:t>
            </a:r>
            <a:endParaRPr dirty="0"/>
          </a:p>
        </p:txBody>
      </p:sp>
      <p:sp>
        <p:nvSpPr>
          <p:cNvPr id="795" name="Google Shape;795;p41"/>
          <p:cNvSpPr/>
          <p:nvPr/>
        </p:nvSpPr>
        <p:spPr>
          <a:xfrm rot="10800000" flipH="1">
            <a:off x="8806725" y="1149288"/>
            <a:ext cx="54300" cy="792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1"/>
          <p:cNvSpPr/>
          <p:nvPr/>
        </p:nvSpPr>
        <p:spPr>
          <a:xfrm rot="10800000" flipH="1">
            <a:off x="8861025" y="749760"/>
            <a:ext cx="134100" cy="2403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 name="Picture 28">
            <a:extLst>
              <a:ext uri="{FF2B5EF4-FFF2-40B4-BE49-F238E27FC236}">
                <a16:creationId xmlns:a16="http://schemas.microsoft.com/office/drawing/2014/main" id="{CAE467AA-23F7-49CA-8A85-3B323196EE78}"/>
              </a:ext>
            </a:extLst>
          </p:cNvPr>
          <p:cNvPicPr>
            <a:picLocks noChangeAspect="1"/>
          </p:cNvPicPr>
          <p:nvPr/>
        </p:nvPicPr>
        <p:blipFill>
          <a:blip r:embed="rId3"/>
          <a:stretch>
            <a:fillRect/>
          </a:stretch>
        </p:blipFill>
        <p:spPr>
          <a:xfrm>
            <a:off x="7690170" y="4498490"/>
            <a:ext cx="1495929" cy="519775"/>
          </a:xfrm>
          <a:prstGeom prst="rect">
            <a:avLst/>
          </a:prstGeom>
        </p:spPr>
      </p:pic>
      <p:pic>
        <p:nvPicPr>
          <p:cNvPr id="5126" name="Picture 6" descr="No photo description available.">
            <a:extLst>
              <a:ext uri="{FF2B5EF4-FFF2-40B4-BE49-F238E27FC236}">
                <a16:creationId xmlns:a16="http://schemas.microsoft.com/office/drawing/2014/main" id="{F30285BB-84D7-401F-966C-F6F4436BD8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2752" y="1486722"/>
            <a:ext cx="6085036" cy="30117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39"/>
          <p:cNvSpPr txBox="1">
            <a:spLocks noGrp="1"/>
          </p:cNvSpPr>
          <p:nvPr>
            <p:ph type="title"/>
          </p:nvPr>
        </p:nvSpPr>
        <p:spPr>
          <a:xfrm>
            <a:off x="100267" y="120270"/>
            <a:ext cx="5284183" cy="2194560"/>
          </a:xfrm>
          <a:prstGeom prst="rect">
            <a:avLst/>
          </a:prstGeom>
        </p:spPr>
        <p:txBody>
          <a:bodyPr spcFirstLastPara="1" wrap="square" lIns="91425" tIns="91425" rIns="91425" bIns="91425" anchor="t" anchorCtr="0">
            <a:noAutofit/>
          </a:bodyPr>
          <a:lstStyle/>
          <a:p>
            <a:pPr lvl="0" algn="l"/>
            <a:r>
              <a:rPr lang="en-US" sz="3200" dirty="0">
                <a:latin typeface="Times New Roman" panose="02020603050405020304" pitchFamily="18" charset="0"/>
                <a:cs typeface="Times New Roman" panose="02020603050405020304" pitchFamily="18" charset="0"/>
              </a:rPr>
              <a:t>What can a provider say to a Marshallese patient at the start of the visit to make</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them feel more comfortable? </a:t>
            </a:r>
          </a:p>
        </p:txBody>
      </p:sp>
      <p:sp>
        <p:nvSpPr>
          <p:cNvPr id="732" name="Google Shape;732;p39"/>
          <p:cNvSpPr/>
          <p:nvPr/>
        </p:nvSpPr>
        <p:spPr>
          <a:xfrm rot="5400000">
            <a:off x="8919201" y="2930317"/>
            <a:ext cx="480913" cy="451942"/>
          </a:xfrm>
          <a:custGeom>
            <a:avLst/>
            <a:gdLst/>
            <a:ahLst/>
            <a:cxnLst/>
            <a:rect l="l" t="t" r="r" b="b"/>
            <a:pathLst>
              <a:path w="16799" h="15787" extrusionOk="0">
                <a:moveTo>
                  <a:pt x="10305" y="0"/>
                </a:moveTo>
                <a:cubicBezTo>
                  <a:pt x="10024" y="0"/>
                  <a:pt x="9744" y="42"/>
                  <a:pt x="9476" y="125"/>
                </a:cubicBezTo>
                <a:lnTo>
                  <a:pt x="9292" y="181"/>
                </a:lnTo>
                <a:cubicBezTo>
                  <a:pt x="8805" y="331"/>
                  <a:pt x="8120" y="594"/>
                  <a:pt x="7446" y="1025"/>
                </a:cubicBezTo>
                <a:lnTo>
                  <a:pt x="5755" y="1317"/>
                </a:lnTo>
                <a:cubicBezTo>
                  <a:pt x="4947" y="1455"/>
                  <a:pt x="4251" y="1930"/>
                  <a:pt x="3828" y="2627"/>
                </a:cubicBezTo>
                <a:cubicBezTo>
                  <a:pt x="2261" y="3203"/>
                  <a:pt x="1266" y="4375"/>
                  <a:pt x="868" y="4923"/>
                </a:cubicBezTo>
                <a:lnTo>
                  <a:pt x="677" y="5187"/>
                </a:lnTo>
                <a:cubicBezTo>
                  <a:pt x="350" y="5635"/>
                  <a:pt x="165" y="6166"/>
                  <a:pt x="141" y="6720"/>
                </a:cubicBezTo>
                <a:lnTo>
                  <a:pt x="127" y="7045"/>
                </a:lnTo>
                <a:cubicBezTo>
                  <a:pt x="122" y="7168"/>
                  <a:pt x="112" y="7295"/>
                  <a:pt x="101" y="7424"/>
                </a:cubicBezTo>
                <a:lnTo>
                  <a:pt x="97" y="7474"/>
                </a:lnTo>
                <a:cubicBezTo>
                  <a:pt x="55" y="7976"/>
                  <a:pt x="0" y="8663"/>
                  <a:pt x="72" y="9408"/>
                </a:cubicBezTo>
                <a:lnTo>
                  <a:pt x="92" y="9617"/>
                </a:lnTo>
                <a:cubicBezTo>
                  <a:pt x="127" y="9976"/>
                  <a:pt x="228" y="10320"/>
                  <a:pt x="396" y="10643"/>
                </a:cubicBezTo>
                <a:lnTo>
                  <a:pt x="492" y="10827"/>
                </a:lnTo>
                <a:cubicBezTo>
                  <a:pt x="1121" y="12039"/>
                  <a:pt x="2460" y="13526"/>
                  <a:pt x="5295" y="13999"/>
                </a:cubicBezTo>
                <a:cubicBezTo>
                  <a:pt x="5969" y="14709"/>
                  <a:pt x="6757" y="15223"/>
                  <a:pt x="7602" y="15502"/>
                </a:cubicBezTo>
                <a:cubicBezTo>
                  <a:pt x="7617" y="15507"/>
                  <a:pt x="7782" y="15558"/>
                  <a:pt x="7787" y="15559"/>
                </a:cubicBezTo>
                <a:cubicBezTo>
                  <a:pt x="8326" y="15710"/>
                  <a:pt x="8861" y="15786"/>
                  <a:pt x="9379" y="15786"/>
                </a:cubicBezTo>
                <a:lnTo>
                  <a:pt x="9380" y="15786"/>
                </a:lnTo>
                <a:cubicBezTo>
                  <a:pt x="9380" y="15786"/>
                  <a:pt x="9381" y="15786"/>
                  <a:pt x="9382" y="15786"/>
                </a:cubicBezTo>
                <a:cubicBezTo>
                  <a:pt x="11787" y="15786"/>
                  <a:pt x="13546" y="14325"/>
                  <a:pt x="14272" y="11755"/>
                </a:cubicBezTo>
                <a:cubicBezTo>
                  <a:pt x="14797" y="11177"/>
                  <a:pt x="15170" y="10492"/>
                  <a:pt x="15369" y="9737"/>
                </a:cubicBezTo>
                <a:cubicBezTo>
                  <a:pt x="15483" y="9534"/>
                  <a:pt x="15572" y="9316"/>
                  <a:pt x="15632" y="9091"/>
                </a:cubicBezTo>
                <a:cubicBezTo>
                  <a:pt x="16525" y="7828"/>
                  <a:pt x="16799" y="6427"/>
                  <a:pt x="16471" y="4827"/>
                </a:cubicBezTo>
                <a:cubicBezTo>
                  <a:pt x="16271" y="3400"/>
                  <a:pt x="15415" y="2049"/>
                  <a:pt x="14156" y="1170"/>
                </a:cubicBezTo>
                <a:cubicBezTo>
                  <a:pt x="12858" y="24"/>
                  <a:pt x="11260" y="16"/>
                  <a:pt x="10645" y="13"/>
                </a:cubicBezTo>
                <a:lnTo>
                  <a:pt x="10613" y="13"/>
                </a:lnTo>
                <a:lnTo>
                  <a:pt x="10456" y="4"/>
                </a:lnTo>
                <a:cubicBezTo>
                  <a:pt x="10406" y="1"/>
                  <a:pt x="10356" y="0"/>
                  <a:pt x="10306" y="0"/>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9"/>
          <p:cNvSpPr/>
          <p:nvPr/>
        </p:nvSpPr>
        <p:spPr>
          <a:xfrm>
            <a:off x="2727050" y="132000"/>
            <a:ext cx="171300" cy="2538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9"/>
          <p:cNvSpPr/>
          <p:nvPr/>
        </p:nvSpPr>
        <p:spPr>
          <a:xfrm>
            <a:off x="599250" y="1338100"/>
            <a:ext cx="54300" cy="792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9"/>
          <p:cNvSpPr/>
          <p:nvPr/>
        </p:nvSpPr>
        <p:spPr>
          <a:xfrm>
            <a:off x="8806725" y="3734075"/>
            <a:ext cx="54300" cy="792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9"/>
          <p:cNvSpPr/>
          <p:nvPr/>
        </p:nvSpPr>
        <p:spPr>
          <a:xfrm>
            <a:off x="8861025" y="3972502"/>
            <a:ext cx="134100" cy="2403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9"/>
          <p:cNvSpPr/>
          <p:nvPr/>
        </p:nvSpPr>
        <p:spPr>
          <a:xfrm>
            <a:off x="283850" y="1146885"/>
            <a:ext cx="255723" cy="240318"/>
          </a:xfrm>
          <a:custGeom>
            <a:avLst/>
            <a:gdLst/>
            <a:ahLst/>
            <a:cxnLst/>
            <a:rect l="l" t="t" r="r" b="b"/>
            <a:pathLst>
              <a:path w="16799" h="15787" extrusionOk="0">
                <a:moveTo>
                  <a:pt x="10305" y="0"/>
                </a:moveTo>
                <a:cubicBezTo>
                  <a:pt x="10024" y="0"/>
                  <a:pt x="9744" y="42"/>
                  <a:pt x="9476" y="125"/>
                </a:cubicBezTo>
                <a:lnTo>
                  <a:pt x="9292" y="181"/>
                </a:lnTo>
                <a:cubicBezTo>
                  <a:pt x="8805" y="331"/>
                  <a:pt x="8120" y="594"/>
                  <a:pt x="7446" y="1025"/>
                </a:cubicBezTo>
                <a:lnTo>
                  <a:pt x="5755" y="1317"/>
                </a:lnTo>
                <a:cubicBezTo>
                  <a:pt x="4947" y="1455"/>
                  <a:pt x="4251" y="1930"/>
                  <a:pt x="3828" y="2627"/>
                </a:cubicBezTo>
                <a:cubicBezTo>
                  <a:pt x="2261" y="3203"/>
                  <a:pt x="1266" y="4375"/>
                  <a:pt x="868" y="4923"/>
                </a:cubicBezTo>
                <a:lnTo>
                  <a:pt x="677" y="5187"/>
                </a:lnTo>
                <a:cubicBezTo>
                  <a:pt x="350" y="5635"/>
                  <a:pt x="165" y="6166"/>
                  <a:pt x="141" y="6720"/>
                </a:cubicBezTo>
                <a:lnTo>
                  <a:pt x="127" y="7045"/>
                </a:lnTo>
                <a:cubicBezTo>
                  <a:pt x="122" y="7168"/>
                  <a:pt x="112" y="7295"/>
                  <a:pt x="101" y="7424"/>
                </a:cubicBezTo>
                <a:lnTo>
                  <a:pt x="97" y="7474"/>
                </a:lnTo>
                <a:cubicBezTo>
                  <a:pt x="55" y="7976"/>
                  <a:pt x="0" y="8663"/>
                  <a:pt x="72" y="9408"/>
                </a:cubicBezTo>
                <a:lnTo>
                  <a:pt x="92" y="9617"/>
                </a:lnTo>
                <a:cubicBezTo>
                  <a:pt x="127" y="9976"/>
                  <a:pt x="228" y="10320"/>
                  <a:pt x="396" y="10643"/>
                </a:cubicBezTo>
                <a:lnTo>
                  <a:pt x="492" y="10827"/>
                </a:lnTo>
                <a:cubicBezTo>
                  <a:pt x="1121" y="12039"/>
                  <a:pt x="2460" y="13526"/>
                  <a:pt x="5295" y="13999"/>
                </a:cubicBezTo>
                <a:cubicBezTo>
                  <a:pt x="5969" y="14709"/>
                  <a:pt x="6757" y="15223"/>
                  <a:pt x="7602" y="15502"/>
                </a:cubicBezTo>
                <a:cubicBezTo>
                  <a:pt x="7617" y="15507"/>
                  <a:pt x="7782" y="15558"/>
                  <a:pt x="7787" y="15559"/>
                </a:cubicBezTo>
                <a:cubicBezTo>
                  <a:pt x="8326" y="15710"/>
                  <a:pt x="8861" y="15786"/>
                  <a:pt x="9379" y="15786"/>
                </a:cubicBezTo>
                <a:lnTo>
                  <a:pt x="9380" y="15786"/>
                </a:lnTo>
                <a:cubicBezTo>
                  <a:pt x="9380" y="15786"/>
                  <a:pt x="9381" y="15786"/>
                  <a:pt x="9382" y="15786"/>
                </a:cubicBezTo>
                <a:cubicBezTo>
                  <a:pt x="11787" y="15786"/>
                  <a:pt x="13546" y="14325"/>
                  <a:pt x="14272" y="11755"/>
                </a:cubicBezTo>
                <a:cubicBezTo>
                  <a:pt x="14797" y="11177"/>
                  <a:pt x="15170" y="10492"/>
                  <a:pt x="15369" y="9737"/>
                </a:cubicBezTo>
                <a:cubicBezTo>
                  <a:pt x="15483" y="9534"/>
                  <a:pt x="15572" y="9316"/>
                  <a:pt x="15632" y="9091"/>
                </a:cubicBezTo>
                <a:cubicBezTo>
                  <a:pt x="16525" y="7828"/>
                  <a:pt x="16799" y="6427"/>
                  <a:pt x="16471" y="4827"/>
                </a:cubicBezTo>
                <a:cubicBezTo>
                  <a:pt x="16271" y="3400"/>
                  <a:pt x="15415" y="2049"/>
                  <a:pt x="14156" y="1170"/>
                </a:cubicBezTo>
                <a:cubicBezTo>
                  <a:pt x="12858" y="24"/>
                  <a:pt x="11260" y="16"/>
                  <a:pt x="10645" y="13"/>
                </a:cubicBezTo>
                <a:lnTo>
                  <a:pt x="10613" y="13"/>
                </a:lnTo>
                <a:lnTo>
                  <a:pt x="10456" y="4"/>
                </a:lnTo>
                <a:cubicBezTo>
                  <a:pt x="10406" y="1"/>
                  <a:pt x="10356" y="0"/>
                  <a:pt x="10306" y="0"/>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9"/>
          <p:cNvSpPr/>
          <p:nvPr/>
        </p:nvSpPr>
        <p:spPr>
          <a:xfrm>
            <a:off x="2097925" y="385800"/>
            <a:ext cx="54300" cy="792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9"/>
          <p:cNvSpPr/>
          <p:nvPr/>
        </p:nvSpPr>
        <p:spPr>
          <a:xfrm rot="5400000">
            <a:off x="8322224" y="-341034"/>
            <a:ext cx="1023311" cy="961665"/>
          </a:xfrm>
          <a:custGeom>
            <a:avLst/>
            <a:gdLst/>
            <a:ahLst/>
            <a:cxnLst/>
            <a:rect l="l" t="t" r="r" b="b"/>
            <a:pathLst>
              <a:path w="16799" h="15787" extrusionOk="0">
                <a:moveTo>
                  <a:pt x="10305" y="0"/>
                </a:moveTo>
                <a:cubicBezTo>
                  <a:pt x="10024" y="0"/>
                  <a:pt x="9744" y="42"/>
                  <a:pt x="9476" y="125"/>
                </a:cubicBezTo>
                <a:lnTo>
                  <a:pt x="9292" y="181"/>
                </a:lnTo>
                <a:cubicBezTo>
                  <a:pt x="8805" y="331"/>
                  <a:pt x="8120" y="594"/>
                  <a:pt x="7446" y="1025"/>
                </a:cubicBezTo>
                <a:lnTo>
                  <a:pt x="5755" y="1317"/>
                </a:lnTo>
                <a:cubicBezTo>
                  <a:pt x="4947" y="1455"/>
                  <a:pt x="4251" y="1930"/>
                  <a:pt x="3828" y="2627"/>
                </a:cubicBezTo>
                <a:cubicBezTo>
                  <a:pt x="2261" y="3203"/>
                  <a:pt x="1266" y="4375"/>
                  <a:pt x="868" y="4923"/>
                </a:cubicBezTo>
                <a:lnTo>
                  <a:pt x="677" y="5187"/>
                </a:lnTo>
                <a:cubicBezTo>
                  <a:pt x="350" y="5635"/>
                  <a:pt x="165" y="6166"/>
                  <a:pt x="141" y="6720"/>
                </a:cubicBezTo>
                <a:lnTo>
                  <a:pt x="127" y="7045"/>
                </a:lnTo>
                <a:cubicBezTo>
                  <a:pt x="122" y="7168"/>
                  <a:pt x="112" y="7295"/>
                  <a:pt x="101" y="7424"/>
                </a:cubicBezTo>
                <a:lnTo>
                  <a:pt x="97" y="7474"/>
                </a:lnTo>
                <a:cubicBezTo>
                  <a:pt x="55" y="7976"/>
                  <a:pt x="0" y="8663"/>
                  <a:pt x="72" y="9408"/>
                </a:cubicBezTo>
                <a:lnTo>
                  <a:pt x="92" y="9617"/>
                </a:lnTo>
                <a:cubicBezTo>
                  <a:pt x="127" y="9976"/>
                  <a:pt x="228" y="10320"/>
                  <a:pt x="396" y="10643"/>
                </a:cubicBezTo>
                <a:lnTo>
                  <a:pt x="492" y="10827"/>
                </a:lnTo>
                <a:cubicBezTo>
                  <a:pt x="1121" y="12039"/>
                  <a:pt x="2460" y="13526"/>
                  <a:pt x="5295" y="13999"/>
                </a:cubicBezTo>
                <a:cubicBezTo>
                  <a:pt x="5969" y="14709"/>
                  <a:pt x="6757" y="15223"/>
                  <a:pt x="7602" y="15502"/>
                </a:cubicBezTo>
                <a:cubicBezTo>
                  <a:pt x="7617" y="15507"/>
                  <a:pt x="7782" y="15558"/>
                  <a:pt x="7787" y="15559"/>
                </a:cubicBezTo>
                <a:cubicBezTo>
                  <a:pt x="8326" y="15710"/>
                  <a:pt x="8861" y="15786"/>
                  <a:pt x="9379" y="15786"/>
                </a:cubicBezTo>
                <a:lnTo>
                  <a:pt x="9380" y="15786"/>
                </a:lnTo>
                <a:cubicBezTo>
                  <a:pt x="9380" y="15786"/>
                  <a:pt x="9381" y="15786"/>
                  <a:pt x="9382" y="15786"/>
                </a:cubicBezTo>
                <a:cubicBezTo>
                  <a:pt x="11787" y="15786"/>
                  <a:pt x="13546" y="14325"/>
                  <a:pt x="14272" y="11755"/>
                </a:cubicBezTo>
                <a:cubicBezTo>
                  <a:pt x="14797" y="11177"/>
                  <a:pt x="15170" y="10492"/>
                  <a:pt x="15369" y="9737"/>
                </a:cubicBezTo>
                <a:cubicBezTo>
                  <a:pt x="15483" y="9534"/>
                  <a:pt x="15572" y="9316"/>
                  <a:pt x="15632" y="9091"/>
                </a:cubicBezTo>
                <a:cubicBezTo>
                  <a:pt x="16525" y="7828"/>
                  <a:pt x="16799" y="6427"/>
                  <a:pt x="16471" y="4827"/>
                </a:cubicBezTo>
                <a:cubicBezTo>
                  <a:pt x="16271" y="3400"/>
                  <a:pt x="15415" y="2049"/>
                  <a:pt x="14156" y="1170"/>
                </a:cubicBezTo>
                <a:cubicBezTo>
                  <a:pt x="12858" y="24"/>
                  <a:pt x="11260" y="16"/>
                  <a:pt x="10645" y="13"/>
                </a:cubicBezTo>
                <a:lnTo>
                  <a:pt x="10613" y="13"/>
                </a:lnTo>
                <a:lnTo>
                  <a:pt x="10456" y="4"/>
                </a:lnTo>
                <a:cubicBezTo>
                  <a:pt x="10406" y="1"/>
                  <a:pt x="10356" y="0"/>
                  <a:pt x="10306" y="0"/>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 name="Picture 26">
            <a:extLst>
              <a:ext uri="{FF2B5EF4-FFF2-40B4-BE49-F238E27FC236}">
                <a16:creationId xmlns:a16="http://schemas.microsoft.com/office/drawing/2014/main" id="{57681421-8E48-46AF-8E3C-A84915408637}"/>
              </a:ext>
            </a:extLst>
          </p:cNvPr>
          <p:cNvPicPr>
            <a:picLocks noChangeAspect="1"/>
          </p:cNvPicPr>
          <p:nvPr/>
        </p:nvPicPr>
        <p:blipFill>
          <a:blip r:embed="rId3"/>
          <a:stretch>
            <a:fillRect/>
          </a:stretch>
        </p:blipFill>
        <p:spPr>
          <a:xfrm>
            <a:off x="7762532" y="4498490"/>
            <a:ext cx="1423567" cy="519775"/>
          </a:xfrm>
          <a:prstGeom prst="rect">
            <a:avLst/>
          </a:prstGeom>
        </p:spPr>
      </p:pic>
      <p:grpSp>
        <p:nvGrpSpPr>
          <p:cNvPr id="7" name="Group 6">
            <a:extLst>
              <a:ext uri="{FF2B5EF4-FFF2-40B4-BE49-F238E27FC236}">
                <a16:creationId xmlns:a16="http://schemas.microsoft.com/office/drawing/2014/main" id="{2463D217-E478-47D0-AED0-5828D7FFBB2C}"/>
              </a:ext>
            </a:extLst>
          </p:cNvPr>
          <p:cNvGrpSpPr/>
          <p:nvPr/>
        </p:nvGrpSpPr>
        <p:grpSpPr>
          <a:xfrm>
            <a:off x="7206804" y="-633765"/>
            <a:ext cx="2475105" cy="1938270"/>
            <a:chOff x="7027550" y="-614843"/>
            <a:chExt cx="2806009" cy="2197403"/>
          </a:xfrm>
        </p:grpSpPr>
        <p:pic>
          <p:nvPicPr>
            <p:cNvPr id="52" name="Picture 51">
              <a:extLst>
                <a:ext uri="{FF2B5EF4-FFF2-40B4-BE49-F238E27FC236}">
                  <a16:creationId xmlns:a16="http://schemas.microsoft.com/office/drawing/2014/main" id="{EB993CB5-B58C-45C8-AAE0-1BDA1B415C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566901" flipH="1">
              <a:off x="7618609" y="-632390"/>
              <a:ext cx="2197403" cy="2232497"/>
            </a:xfrm>
            <a:prstGeom prst="rect">
              <a:avLst/>
            </a:prstGeom>
          </p:spPr>
        </p:pic>
        <p:pic>
          <p:nvPicPr>
            <p:cNvPr id="53" name="Picture 52">
              <a:extLst>
                <a:ext uri="{FF2B5EF4-FFF2-40B4-BE49-F238E27FC236}">
                  <a16:creationId xmlns:a16="http://schemas.microsoft.com/office/drawing/2014/main" id="{A0CE7334-6D60-4237-A9B3-E6140A55C5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7550" y="-453710"/>
              <a:ext cx="1845662" cy="1875138"/>
            </a:xfrm>
            <a:prstGeom prst="rect">
              <a:avLst/>
            </a:prstGeom>
          </p:spPr>
        </p:pic>
      </p:grpSp>
      <p:pic>
        <p:nvPicPr>
          <p:cNvPr id="4106" name="Picture 10" descr="No photo description available.">
            <a:extLst>
              <a:ext uri="{FF2B5EF4-FFF2-40B4-BE49-F238E27FC236}">
                <a16:creationId xmlns:a16="http://schemas.microsoft.com/office/drawing/2014/main" id="{BC11AEDB-74CC-4BCD-8F4D-65A918835D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83753" y="1192166"/>
            <a:ext cx="3122972" cy="322852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0" name="Google Shape;719;p39">
            <a:extLst>
              <a:ext uri="{FF2B5EF4-FFF2-40B4-BE49-F238E27FC236}">
                <a16:creationId xmlns:a16="http://schemas.microsoft.com/office/drawing/2014/main" id="{50FB1C13-B564-48C4-852F-F29E55EF1F31}"/>
              </a:ext>
            </a:extLst>
          </p:cNvPr>
          <p:cNvGraphicFramePr/>
          <p:nvPr>
            <p:extLst>
              <p:ext uri="{D42A27DB-BD31-4B8C-83A1-F6EECF244321}">
                <p14:modId xmlns:p14="http://schemas.microsoft.com/office/powerpoint/2010/main" val="516001327"/>
              </p:ext>
            </p:extLst>
          </p:nvPr>
        </p:nvGraphicFramePr>
        <p:xfrm>
          <a:off x="240950" y="2636795"/>
          <a:ext cx="5143500" cy="2194560"/>
        </p:xfrm>
        <a:graphic>
          <a:graphicData uri="http://schemas.openxmlformats.org/drawingml/2006/table">
            <a:tbl>
              <a:tblPr>
                <a:noFill/>
                <a:tableStyleId>{BBB16C30-86EE-4EBE-8366-061691633E7C}</a:tableStyleId>
              </a:tblPr>
              <a:tblGrid>
                <a:gridCol w="5143500">
                  <a:extLst>
                    <a:ext uri="{9D8B030D-6E8A-4147-A177-3AD203B41FA5}">
                      <a16:colId xmlns:a16="http://schemas.microsoft.com/office/drawing/2014/main" val="20000"/>
                    </a:ext>
                  </a:extLst>
                </a:gridCol>
              </a:tblGrid>
              <a:tr h="107615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800" dirty="0">
                        <a:solidFill>
                          <a:schemeClr val="tx1"/>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chemeClr val="tx1"/>
                          </a:solidFill>
                          <a:latin typeface="Arial" panose="020B0604020202020204" pitchFamily="34" charset="0"/>
                          <a:cs typeface="Arial" panose="020B0604020202020204" pitchFamily="34" charset="0"/>
                        </a:rPr>
                        <a:t>Say </a:t>
                      </a:r>
                      <a:r>
                        <a:rPr lang="en-US" sz="1800" i="1" dirty="0">
                          <a:solidFill>
                            <a:schemeClr val="tx1"/>
                          </a:solidFill>
                          <a:latin typeface="Arial" panose="020B0604020202020204" pitchFamily="34" charset="0"/>
                          <a:cs typeface="Arial" panose="020B0604020202020204" pitchFamily="34" charset="0"/>
                        </a:rPr>
                        <a:t>“</a:t>
                      </a:r>
                      <a:r>
                        <a:rPr lang="en-US" sz="1800" b="1" i="1" dirty="0" err="1">
                          <a:solidFill>
                            <a:schemeClr val="tx1"/>
                          </a:solidFill>
                          <a:latin typeface="Arial" panose="020B0604020202020204" pitchFamily="34" charset="0"/>
                          <a:cs typeface="Arial" panose="020B0604020202020204" pitchFamily="34" charset="0"/>
                        </a:rPr>
                        <a:t>iakwe</a:t>
                      </a:r>
                      <a:r>
                        <a:rPr lang="en-US" sz="1800" i="1" dirty="0">
                          <a:solidFill>
                            <a:schemeClr val="tx1"/>
                          </a:solidFill>
                          <a:latin typeface="Arial" panose="020B0604020202020204" pitchFamily="34" charset="0"/>
                          <a:cs typeface="Arial" panose="020B0604020202020204" pitchFamily="34" charset="0"/>
                        </a:rPr>
                        <a:t>” </a:t>
                      </a:r>
                      <a:r>
                        <a:rPr lang="en-US" sz="1800" dirty="0">
                          <a:solidFill>
                            <a:schemeClr val="tx1"/>
                          </a:solidFill>
                          <a:latin typeface="Arial" panose="020B0604020202020204" pitchFamily="34" charset="0"/>
                          <a:cs typeface="Arial" panose="020B0604020202020204" pitchFamily="34" charset="0"/>
                        </a:rPr>
                        <a:t>[pronounced YOK-way] at the start of the appointment.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800" dirty="0">
                        <a:solidFill>
                          <a:schemeClr val="tx1"/>
                        </a:solidFill>
                        <a:latin typeface="Arial" panose="020B0604020202020204" pitchFamily="34" charset="0"/>
                        <a:ea typeface="Calibri" panose="020F0502020204030204" pitchFamily="34" charset="0"/>
                        <a:cs typeface="Arial" panose="020B0604020202020204" pitchFamily="34" charset="0"/>
                      </a:endParaRPr>
                    </a:p>
                  </a:txBody>
                  <a:tcPr marL="91425" marR="91425" marT="0" marB="0" anchor="ctr">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lgn="ctr">
                      <a:solidFill>
                        <a:schemeClr val="dk1"/>
                      </a:solidFill>
                      <a:prstDash val="solid"/>
                      <a:round/>
                      <a:headEnd type="none" w="sm" len="sm"/>
                      <a:tailEnd type="none" w="sm" len="sm"/>
                    </a:lnB>
                    <a:solidFill>
                      <a:schemeClr val="accent5"/>
                    </a:solidFill>
                  </a:tcPr>
                </a:tc>
                <a:extLst>
                  <a:ext uri="{0D108BD9-81ED-4DB2-BD59-A6C34878D82A}">
                    <a16:rowId xmlns:a16="http://schemas.microsoft.com/office/drawing/2014/main" val="10000"/>
                  </a:ext>
                </a:extLst>
              </a:tr>
              <a:tr h="107615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800" dirty="0">
                        <a:solidFill>
                          <a:schemeClr val="tx1"/>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chemeClr val="tx1"/>
                          </a:solidFill>
                          <a:latin typeface="Arial" panose="020B0604020202020204" pitchFamily="34" charset="0"/>
                          <a:cs typeface="Arial" panose="020B0604020202020204" pitchFamily="34" charset="0"/>
                        </a:rPr>
                        <a:t>Make </a:t>
                      </a:r>
                      <a:r>
                        <a:rPr lang="en-US" sz="1800" b="1" dirty="0">
                          <a:solidFill>
                            <a:schemeClr val="tx1"/>
                          </a:solidFill>
                          <a:latin typeface="Arial" panose="020B0604020202020204" pitchFamily="34" charset="0"/>
                          <a:cs typeface="Arial" panose="020B0604020202020204" pitchFamily="34" charset="0"/>
                        </a:rPr>
                        <a:t>small talk </a:t>
                      </a:r>
                      <a:r>
                        <a:rPr lang="en-US" sz="1800" dirty="0">
                          <a:solidFill>
                            <a:schemeClr val="tx1"/>
                          </a:solidFill>
                          <a:latin typeface="Arial" panose="020B0604020202020204" pitchFamily="34" charset="0"/>
                          <a:cs typeface="Arial" panose="020B0604020202020204" pitchFamily="34" charset="0"/>
                        </a:rPr>
                        <a:t>with patient before discussing medical matters</a:t>
                      </a:r>
                      <a:endParaRPr lang="en-US" sz="18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800" b="1" dirty="0">
                        <a:solidFill>
                          <a:schemeClr val="tx1"/>
                        </a:solidFill>
                        <a:latin typeface="Arial" panose="020B0604020202020204" pitchFamily="34" charset="0"/>
                        <a:ea typeface="Calibri" panose="020F0502020204030204" pitchFamily="34" charset="0"/>
                        <a:cs typeface="Arial" panose="020B0604020202020204" pitchFamily="34" charset="0"/>
                      </a:endParaRPr>
                    </a:p>
                  </a:txBody>
                  <a:tcPr marL="91425" marR="91425" marT="0" marB="0" anchor="ctr">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accent5"/>
                    </a:solidFill>
                  </a:tcPr>
                </a:tc>
                <a:extLst>
                  <a:ext uri="{0D108BD9-81ED-4DB2-BD59-A6C34878D82A}">
                    <a16:rowId xmlns:a16="http://schemas.microsoft.com/office/drawing/2014/main" val="783372902"/>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39"/>
          <p:cNvSpPr txBox="1">
            <a:spLocks noGrp="1"/>
          </p:cNvSpPr>
          <p:nvPr>
            <p:ph type="title"/>
          </p:nvPr>
        </p:nvSpPr>
        <p:spPr>
          <a:xfrm>
            <a:off x="1132424" y="127513"/>
            <a:ext cx="6774652" cy="2100155"/>
          </a:xfrm>
          <a:prstGeom prst="rect">
            <a:avLst/>
          </a:prstGeom>
        </p:spPr>
        <p:txBody>
          <a:bodyPr spcFirstLastPara="1" wrap="square" lIns="91425" tIns="91425" rIns="91425" bIns="91425" anchor="t" anchorCtr="0">
            <a:noAutofit/>
          </a:bodyPr>
          <a:lstStyle/>
          <a:p>
            <a:pPr lvl="0" algn="l"/>
            <a:r>
              <a:rPr lang="en-US" sz="3200" dirty="0">
                <a:latin typeface="Times New Roman" panose="02020603050405020304" pitchFamily="18" charset="0"/>
                <a:cs typeface="Times New Roman" panose="02020603050405020304" pitchFamily="18" charset="0"/>
              </a:rPr>
              <a:t>What should healthcare providers understand about Marshallese family relationships when taking a family health history? </a:t>
            </a:r>
            <a:endParaRPr sz="3200" dirty="0">
              <a:latin typeface="Times New Roman" panose="02020603050405020304" pitchFamily="18" charset="0"/>
              <a:cs typeface="Times New Roman" panose="02020603050405020304" pitchFamily="18" charset="0"/>
            </a:endParaRPr>
          </a:p>
        </p:txBody>
      </p:sp>
      <p:graphicFrame>
        <p:nvGraphicFramePr>
          <p:cNvPr id="719" name="Google Shape;719;p39"/>
          <p:cNvGraphicFramePr/>
          <p:nvPr>
            <p:extLst>
              <p:ext uri="{D42A27DB-BD31-4B8C-83A1-F6EECF244321}">
                <p14:modId xmlns:p14="http://schemas.microsoft.com/office/powerpoint/2010/main" val="595610243"/>
              </p:ext>
            </p:extLst>
          </p:nvPr>
        </p:nvGraphicFramePr>
        <p:xfrm>
          <a:off x="653550" y="2429861"/>
          <a:ext cx="5143500" cy="2173433"/>
        </p:xfrm>
        <a:graphic>
          <a:graphicData uri="http://schemas.openxmlformats.org/drawingml/2006/table">
            <a:tbl>
              <a:tblPr>
                <a:noFill/>
                <a:tableStyleId>{BBB16C30-86EE-4EBE-8366-061691633E7C}</a:tableStyleId>
              </a:tblPr>
              <a:tblGrid>
                <a:gridCol w="5143500">
                  <a:extLst>
                    <a:ext uri="{9D8B030D-6E8A-4147-A177-3AD203B41FA5}">
                      <a16:colId xmlns:a16="http://schemas.microsoft.com/office/drawing/2014/main" val="20000"/>
                    </a:ext>
                  </a:extLst>
                </a:gridCol>
              </a:tblGrid>
              <a:tr h="107615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8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Marshallese families are very </a:t>
                      </a:r>
                      <a:r>
                        <a:rPr lang="en-US" sz="1800" b="1" dirty="0">
                          <a:solidFill>
                            <a:schemeClr val="tx1"/>
                          </a:solidFill>
                          <a:latin typeface="Arial" panose="020B0604020202020204" pitchFamily="34" charset="0"/>
                          <a:ea typeface="Calibri" panose="020F0502020204030204" pitchFamily="34" charset="0"/>
                          <a:cs typeface="Arial" panose="020B0604020202020204" pitchFamily="34" charset="0"/>
                        </a:rPr>
                        <a:t>large </a:t>
                      </a: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and include </a:t>
                      </a:r>
                      <a:r>
                        <a:rPr lang="en-US" sz="1800" b="1" dirty="0">
                          <a:solidFill>
                            <a:schemeClr val="tx1"/>
                          </a:solidFill>
                          <a:latin typeface="Arial" panose="020B0604020202020204" pitchFamily="34" charset="0"/>
                          <a:ea typeface="Calibri" panose="020F0502020204030204" pitchFamily="34" charset="0"/>
                          <a:cs typeface="Arial" panose="020B0604020202020204" pitchFamily="34" charset="0"/>
                        </a:rPr>
                        <a:t>non-biological family members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800" dirty="0">
                        <a:solidFill>
                          <a:schemeClr val="tx1"/>
                        </a:solidFill>
                        <a:latin typeface="Arial" panose="020B0604020202020204" pitchFamily="34" charset="0"/>
                        <a:ea typeface="Calibri" panose="020F0502020204030204" pitchFamily="34" charset="0"/>
                        <a:cs typeface="Arial" panose="020B0604020202020204" pitchFamily="34" charset="0"/>
                      </a:endParaRPr>
                    </a:p>
                  </a:txBody>
                  <a:tcPr marL="91425" marR="91425" marT="0" marB="0" anchor="ctr">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lgn="ctr">
                      <a:solidFill>
                        <a:schemeClr val="dk1"/>
                      </a:solidFill>
                      <a:prstDash val="solid"/>
                      <a:round/>
                      <a:headEnd type="none" w="sm" len="sm"/>
                      <a:tailEnd type="none" w="sm" len="sm"/>
                    </a:lnB>
                    <a:solidFill>
                      <a:schemeClr val="accent5"/>
                    </a:solidFill>
                  </a:tcPr>
                </a:tc>
                <a:extLst>
                  <a:ext uri="{0D108BD9-81ED-4DB2-BD59-A6C34878D82A}">
                    <a16:rowId xmlns:a16="http://schemas.microsoft.com/office/drawing/2014/main" val="10000"/>
                  </a:ext>
                </a:extLst>
              </a:tr>
              <a:tr h="107615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0" dirty="0">
                          <a:solidFill>
                            <a:schemeClr val="tx1"/>
                          </a:solidFill>
                          <a:latin typeface="Arial" panose="020B0604020202020204" pitchFamily="34" charset="0"/>
                          <a:ea typeface="Calibri" panose="020F0502020204030204" pitchFamily="34" charset="0"/>
                          <a:cs typeface="Arial" panose="020B0604020202020204" pitchFamily="34" charset="0"/>
                        </a:rPr>
                        <a:t>Explain why </a:t>
                      </a:r>
                      <a:r>
                        <a:rPr lang="en-US" sz="1800" b="1" dirty="0">
                          <a:solidFill>
                            <a:schemeClr val="tx1"/>
                          </a:solidFill>
                          <a:latin typeface="Arial" panose="020B0604020202020204" pitchFamily="34" charset="0"/>
                          <a:ea typeface="Calibri" panose="020F0502020204030204" pitchFamily="34" charset="0"/>
                          <a:cs typeface="Arial" panose="020B0604020202020204" pitchFamily="34" charset="0"/>
                        </a:rPr>
                        <a:t>every</a:t>
                      </a:r>
                      <a:r>
                        <a:rPr lang="en-US" sz="1800" b="0" dirty="0">
                          <a:solidFill>
                            <a:schemeClr val="tx1"/>
                          </a:solidFill>
                          <a:latin typeface="Arial" panose="020B0604020202020204" pitchFamily="34" charset="0"/>
                          <a:ea typeface="Calibri" panose="020F0502020204030204" pitchFamily="34" charset="0"/>
                          <a:cs typeface="Arial" panose="020B0604020202020204" pitchFamily="34" charset="0"/>
                        </a:rPr>
                        <a:t> family and personal health history question is being asked.</a:t>
                      </a:r>
                    </a:p>
                  </a:txBody>
                  <a:tcPr marL="91425" marR="91425" marT="0" marB="0" anchor="ctr">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accent5"/>
                    </a:solidFill>
                  </a:tcPr>
                </a:tc>
                <a:extLst>
                  <a:ext uri="{0D108BD9-81ED-4DB2-BD59-A6C34878D82A}">
                    <a16:rowId xmlns:a16="http://schemas.microsoft.com/office/drawing/2014/main" val="783372902"/>
                  </a:ext>
                </a:extLst>
              </a:tr>
            </a:tbl>
          </a:graphicData>
        </a:graphic>
      </p:graphicFrame>
      <p:sp>
        <p:nvSpPr>
          <p:cNvPr id="732" name="Google Shape;732;p39"/>
          <p:cNvSpPr/>
          <p:nvPr/>
        </p:nvSpPr>
        <p:spPr>
          <a:xfrm rot="5400000">
            <a:off x="8919201" y="2930317"/>
            <a:ext cx="480913" cy="451942"/>
          </a:xfrm>
          <a:custGeom>
            <a:avLst/>
            <a:gdLst/>
            <a:ahLst/>
            <a:cxnLst/>
            <a:rect l="l" t="t" r="r" b="b"/>
            <a:pathLst>
              <a:path w="16799" h="15787" extrusionOk="0">
                <a:moveTo>
                  <a:pt x="10305" y="0"/>
                </a:moveTo>
                <a:cubicBezTo>
                  <a:pt x="10024" y="0"/>
                  <a:pt x="9744" y="42"/>
                  <a:pt x="9476" y="125"/>
                </a:cubicBezTo>
                <a:lnTo>
                  <a:pt x="9292" y="181"/>
                </a:lnTo>
                <a:cubicBezTo>
                  <a:pt x="8805" y="331"/>
                  <a:pt x="8120" y="594"/>
                  <a:pt x="7446" y="1025"/>
                </a:cubicBezTo>
                <a:lnTo>
                  <a:pt x="5755" y="1317"/>
                </a:lnTo>
                <a:cubicBezTo>
                  <a:pt x="4947" y="1455"/>
                  <a:pt x="4251" y="1930"/>
                  <a:pt x="3828" y="2627"/>
                </a:cubicBezTo>
                <a:cubicBezTo>
                  <a:pt x="2261" y="3203"/>
                  <a:pt x="1266" y="4375"/>
                  <a:pt x="868" y="4923"/>
                </a:cubicBezTo>
                <a:lnTo>
                  <a:pt x="677" y="5187"/>
                </a:lnTo>
                <a:cubicBezTo>
                  <a:pt x="350" y="5635"/>
                  <a:pt x="165" y="6166"/>
                  <a:pt x="141" y="6720"/>
                </a:cubicBezTo>
                <a:lnTo>
                  <a:pt x="127" y="7045"/>
                </a:lnTo>
                <a:cubicBezTo>
                  <a:pt x="122" y="7168"/>
                  <a:pt x="112" y="7295"/>
                  <a:pt x="101" y="7424"/>
                </a:cubicBezTo>
                <a:lnTo>
                  <a:pt x="97" y="7474"/>
                </a:lnTo>
                <a:cubicBezTo>
                  <a:pt x="55" y="7976"/>
                  <a:pt x="0" y="8663"/>
                  <a:pt x="72" y="9408"/>
                </a:cubicBezTo>
                <a:lnTo>
                  <a:pt x="92" y="9617"/>
                </a:lnTo>
                <a:cubicBezTo>
                  <a:pt x="127" y="9976"/>
                  <a:pt x="228" y="10320"/>
                  <a:pt x="396" y="10643"/>
                </a:cubicBezTo>
                <a:lnTo>
                  <a:pt x="492" y="10827"/>
                </a:lnTo>
                <a:cubicBezTo>
                  <a:pt x="1121" y="12039"/>
                  <a:pt x="2460" y="13526"/>
                  <a:pt x="5295" y="13999"/>
                </a:cubicBezTo>
                <a:cubicBezTo>
                  <a:pt x="5969" y="14709"/>
                  <a:pt x="6757" y="15223"/>
                  <a:pt x="7602" y="15502"/>
                </a:cubicBezTo>
                <a:cubicBezTo>
                  <a:pt x="7617" y="15507"/>
                  <a:pt x="7782" y="15558"/>
                  <a:pt x="7787" y="15559"/>
                </a:cubicBezTo>
                <a:cubicBezTo>
                  <a:pt x="8326" y="15710"/>
                  <a:pt x="8861" y="15786"/>
                  <a:pt x="9379" y="15786"/>
                </a:cubicBezTo>
                <a:lnTo>
                  <a:pt x="9380" y="15786"/>
                </a:lnTo>
                <a:cubicBezTo>
                  <a:pt x="9380" y="15786"/>
                  <a:pt x="9381" y="15786"/>
                  <a:pt x="9382" y="15786"/>
                </a:cubicBezTo>
                <a:cubicBezTo>
                  <a:pt x="11787" y="15786"/>
                  <a:pt x="13546" y="14325"/>
                  <a:pt x="14272" y="11755"/>
                </a:cubicBezTo>
                <a:cubicBezTo>
                  <a:pt x="14797" y="11177"/>
                  <a:pt x="15170" y="10492"/>
                  <a:pt x="15369" y="9737"/>
                </a:cubicBezTo>
                <a:cubicBezTo>
                  <a:pt x="15483" y="9534"/>
                  <a:pt x="15572" y="9316"/>
                  <a:pt x="15632" y="9091"/>
                </a:cubicBezTo>
                <a:cubicBezTo>
                  <a:pt x="16525" y="7828"/>
                  <a:pt x="16799" y="6427"/>
                  <a:pt x="16471" y="4827"/>
                </a:cubicBezTo>
                <a:cubicBezTo>
                  <a:pt x="16271" y="3400"/>
                  <a:pt x="15415" y="2049"/>
                  <a:pt x="14156" y="1170"/>
                </a:cubicBezTo>
                <a:cubicBezTo>
                  <a:pt x="12858" y="24"/>
                  <a:pt x="11260" y="16"/>
                  <a:pt x="10645" y="13"/>
                </a:cubicBezTo>
                <a:lnTo>
                  <a:pt x="10613" y="13"/>
                </a:lnTo>
                <a:lnTo>
                  <a:pt x="10456" y="4"/>
                </a:lnTo>
                <a:cubicBezTo>
                  <a:pt x="10406" y="1"/>
                  <a:pt x="10356" y="0"/>
                  <a:pt x="10306" y="0"/>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9"/>
          <p:cNvSpPr/>
          <p:nvPr/>
        </p:nvSpPr>
        <p:spPr>
          <a:xfrm>
            <a:off x="2727050" y="132000"/>
            <a:ext cx="171300" cy="2538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9"/>
          <p:cNvSpPr/>
          <p:nvPr/>
        </p:nvSpPr>
        <p:spPr>
          <a:xfrm>
            <a:off x="599250" y="1338100"/>
            <a:ext cx="54300" cy="792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9"/>
          <p:cNvSpPr/>
          <p:nvPr/>
        </p:nvSpPr>
        <p:spPr>
          <a:xfrm>
            <a:off x="8806725" y="3734075"/>
            <a:ext cx="54300" cy="792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9"/>
          <p:cNvSpPr/>
          <p:nvPr/>
        </p:nvSpPr>
        <p:spPr>
          <a:xfrm>
            <a:off x="8861025" y="3972502"/>
            <a:ext cx="134100" cy="2403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9"/>
          <p:cNvSpPr/>
          <p:nvPr/>
        </p:nvSpPr>
        <p:spPr>
          <a:xfrm>
            <a:off x="283850" y="1146885"/>
            <a:ext cx="255723" cy="240318"/>
          </a:xfrm>
          <a:custGeom>
            <a:avLst/>
            <a:gdLst/>
            <a:ahLst/>
            <a:cxnLst/>
            <a:rect l="l" t="t" r="r" b="b"/>
            <a:pathLst>
              <a:path w="16799" h="15787" extrusionOk="0">
                <a:moveTo>
                  <a:pt x="10305" y="0"/>
                </a:moveTo>
                <a:cubicBezTo>
                  <a:pt x="10024" y="0"/>
                  <a:pt x="9744" y="42"/>
                  <a:pt x="9476" y="125"/>
                </a:cubicBezTo>
                <a:lnTo>
                  <a:pt x="9292" y="181"/>
                </a:lnTo>
                <a:cubicBezTo>
                  <a:pt x="8805" y="331"/>
                  <a:pt x="8120" y="594"/>
                  <a:pt x="7446" y="1025"/>
                </a:cubicBezTo>
                <a:lnTo>
                  <a:pt x="5755" y="1317"/>
                </a:lnTo>
                <a:cubicBezTo>
                  <a:pt x="4947" y="1455"/>
                  <a:pt x="4251" y="1930"/>
                  <a:pt x="3828" y="2627"/>
                </a:cubicBezTo>
                <a:cubicBezTo>
                  <a:pt x="2261" y="3203"/>
                  <a:pt x="1266" y="4375"/>
                  <a:pt x="868" y="4923"/>
                </a:cubicBezTo>
                <a:lnTo>
                  <a:pt x="677" y="5187"/>
                </a:lnTo>
                <a:cubicBezTo>
                  <a:pt x="350" y="5635"/>
                  <a:pt x="165" y="6166"/>
                  <a:pt x="141" y="6720"/>
                </a:cubicBezTo>
                <a:lnTo>
                  <a:pt x="127" y="7045"/>
                </a:lnTo>
                <a:cubicBezTo>
                  <a:pt x="122" y="7168"/>
                  <a:pt x="112" y="7295"/>
                  <a:pt x="101" y="7424"/>
                </a:cubicBezTo>
                <a:lnTo>
                  <a:pt x="97" y="7474"/>
                </a:lnTo>
                <a:cubicBezTo>
                  <a:pt x="55" y="7976"/>
                  <a:pt x="0" y="8663"/>
                  <a:pt x="72" y="9408"/>
                </a:cubicBezTo>
                <a:lnTo>
                  <a:pt x="92" y="9617"/>
                </a:lnTo>
                <a:cubicBezTo>
                  <a:pt x="127" y="9976"/>
                  <a:pt x="228" y="10320"/>
                  <a:pt x="396" y="10643"/>
                </a:cubicBezTo>
                <a:lnTo>
                  <a:pt x="492" y="10827"/>
                </a:lnTo>
                <a:cubicBezTo>
                  <a:pt x="1121" y="12039"/>
                  <a:pt x="2460" y="13526"/>
                  <a:pt x="5295" y="13999"/>
                </a:cubicBezTo>
                <a:cubicBezTo>
                  <a:pt x="5969" y="14709"/>
                  <a:pt x="6757" y="15223"/>
                  <a:pt x="7602" y="15502"/>
                </a:cubicBezTo>
                <a:cubicBezTo>
                  <a:pt x="7617" y="15507"/>
                  <a:pt x="7782" y="15558"/>
                  <a:pt x="7787" y="15559"/>
                </a:cubicBezTo>
                <a:cubicBezTo>
                  <a:pt x="8326" y="15710"/>
                  <a:pt x="8861" y="15786"/>
                  <a:pt x="9379" y="15786"/>
                </a:cubicBezTo>
                <a:lnTo>
                  <a:pt x="9380" y="15786"/>
                </a:lnTo>
                <a:cubicBezTo>
                  <a:pt x="9380" y="15786"/>
                  <a:pt x="9381" y="15786"/>
                  <a:pt x="9382" y="15786"/>
                </a:cubicBezTo>
                <a:cubicBezTo>
                  <a:pt x="11787" y="15786"/>
                  <a:pt x="13546" y="14325"/>
                  <a:pt x="14272" y="11755"/>
                </a:cubicBezTo>
                <a:cubicBezTo>
                  <a:pt x="14797" y="11177"/>
                  <a:pt x="15170" y="10492"/>
                  <a:pt x="15369" y="9737"/>
                </a:cubicBezTo>
                <a:cubicBezTo>
                  <a:pt x="15483" y="9534"/>
                  <a:pt x="15572" y="9316"/>
                  <a:pt x="15632" y="9091"/>
                </a:cubicBezTo>
                <a:cubicBezTo>
                  <a:pt x="16525" y="7828"/>
                  <a:pt x="16799" y="6427"/>
                  <a:pt x="16471" y="4827"/>
                </a:cubicBezTo>
                <a:cubicBezTo>
                  <a:pt x="16271" y="3400"/>
                  <a:pt x="15415" y="2049"/>
                  <a:pt x="14156" y="1170"/>
                </a:cubicBezTo>
                <a:cubicBezTo>
                  <a:pt x="12858" y="24"/>
                  <a:pt x="11260" y="16"/>
                  <a:pt x="10645" y="13"/>
                </a:cubicBezTo>
                <a:lnTo>
                  <a:pt x="10613" y="13"/>
                </a:lnTo>
                <a:lnTo>
                  <a:pt x="10456" y="4"/>
                </a:lnTo>
                <a:cubicBezTo>
                  <a:pt x="10406" y="1"/>
                  <a:pt x="10356" y="0"/>
                  <a:pt x="10306" y="0"/>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9"/>
          <p:cNvSpPr/>
          <p:nvPr/>
        </p:nvSpPr>
        <p:spPr>
          <a:xfrm>
            <a:off x="2097925" y="385800"/>
            <a:ext cx="54300" cy="792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9"/>
          <p:cNvSpPr/>
          <p:nvPr/>
        </p:nvSpPr>
        <p:spPr>
          <a:xfrm rot="5400000">
            <a:off x="8322224" y="-341034"/>
            <a:ext cx="1023311" cy="961665"/>
          </a:xfrm>
          <a:custGeom>
            <a:avLst/>
            <a:gdLst/>
            <a:ahLst/>
            <a:cxnLst/>
            <a:rect l="l" t="t" r="r" b="b"/>
            <a:pathLst>
              <a:path w="16799" h="15787" extrusionOk="0">
                <a:moveTo>
                  <a:pt x="10305" y="0"/>
                </a:moveTo>
                <a:cubicBezTo>
                  <a:pt x="10024" y="0"/>
                  <a:pt x="9744" y="42"/>
                  <a:pt x="9476" y="125"/>
                </a:cubicBezTo>
                <a:lnTo>
                  <a:pt x="9292" y="181"/>
                </a:lnTo>
                <a:cubicBezTo>
                  <a:pt x="8805" y="331"/>
                  <a:pt x="8120" y="594"/>
                  <a:pt x="7446" y="1025"/>
                </a:cubicBezTo>
                <a:lnTo>
                  <a:pt x="5755" y="1317"/>
                </a:lnTo>
                <a:cubicBezTo>
                  <a:pt x="4947" y="1455"/>
                  <a:pt x="4251" y="1930"/>
                  <a:pt x="3828" y="2627"/>
                </a:cubicBezTo>
                <a:cubicBezTo>
                  <a:pt x="2261" y="3203"/>
                  <a:pt x="1266" y="4375"/>
                  <a:pt x="868" y="4923"/>
                </a:cubicBezTo>
                <a:lnTo>
                  <a:pt x="677" y="5187"/>
                </a:lnTo>
                <a:cubicBezTo>
                  <a:pt x="350" y="5635"/>
                  <a:pt x="165" y="6166"/>
                  <a:pt x="141" y="6720"/>
                </a:cubicBezTo>
                <a:lnTo>
                  <a:pt x="127" y="7045"/>
                </a:lnTo>
                <a:cubicBezTo>
                  <a:pt x="122" y="7168"/>
                  <a:pt x="112" y="7295"/>
                  <a:pt x="101" y="7424"/>
                </a:cubicBezTo>
                <a:lnTo>
                  <a:pt x="97" y="7474"/>
                </a:lnTo>
                <a:cubicBezTo>
                  <a:pt x="55" y="7976"/>
                  <a:pt x="0" y="8663"/>
                  <a:pt x="72" y="9408"/>
                </a:cubicBezTo>
                <a:lnTo>
                  <a:pt x="92" y="9617"/>
                </a:lnTo>
                <a:cubicBezTo>
                  <a:pt x="127" y="9976"/>
                  <a:pt x="228" y="10320"/>
                  <a:pt x="396" y="10643"/>
                </a:cubicBezTo>
                <a:lnTo>
                  <a:pt x="492" y="10827"/>
                </a:lnTo>
                <a:cubicBezTo>
                  <a:pt x="1121" y="12039"/>
                  <a:pt x="2460" y="13526"/>
                  <a:pt x="5295" y="13999"/>
                </a:cubicBezTo>
                <a:cubicBezTo>
                  <a:pt x="5969" y="14709"/>
                  <a:pt x="6757" y="15223"/>
                  <a:pt x="7602" y="15502"/>
                </a:cubicBezTo>
                <a:cubicBezTo>
                  <a:pt x="7617" y="15507"/>
                  <a:pt x="7782" y="15558"/>
                  <a:pt x="7787" y="15559"/>
                </a:cubicBezTo>
                <a:cubicBezTo>
                  <a:pt x="8326" y="15710"/>
                  <a:pt x="8861" y="15786"/>
                  <a:pt x="9379" y="15786"/>
                </a:cubicBezTo>
                <a:lnTo>
                  <a:pt x="9380" y="15786"/>
                </a:lnTo>
                <a:cubicBezTo>
                  <a:pt x="9380" y="15786"/>
                  <a:pt x="9381" y="15786"/>
                  <a:pt x="9382" y="15786"/>
                </a:cubicBezTo>
                <a:cubicBezTo>
                  <a:pt x="11787" y="15786"/>
                  <a:pt x="13546" y="14325"/>
                  <a:pt x="14272" y="11755"/>
                </a:cubicBezTo>
                <a:cubicBezTo>
                  <a:pt x="14797" y="11177"/>
                  <a:pt x="15170" y="10492"/>
                  <a:pt x="15369" y="9737"/>
                </a:cubicBezTo>
                <a:cubicBezTo>
                  <a:pt x="15483" y="9534"/>
                  <a:pt x="15572" y="9316"/>
                  <a:pt x="15632" y="9091"/>
                </a:cubicBezTo>
                <a:cubicBezTo>
                  <a:pt x="16525" y="7828"/>
                  <a:pt x="16799" y="6427"/>
                  <a:pt x="16471" y="4827"/>
                </a:cubicBezTo>
                <a:cubicBezTo>
                  <a:pt x="16271" y="3400"/>
                  <a:pt x="15415" y="2049"/>
                  <a:pt x="14156" y="1170"/>
                </a:cubicBezTo>
                <a:cubicBezTo>
                  <a:pt x="12858" y="24"/>
                  <a:pt x="11260" y="16"/>
                  <a:pt x="10645" y="13"/>
                </a:cubicBezTo>
                <a:lnTo>
                  <a:pt x="10613" y="13"/>
                </a:lnTo>
                <a:lnTo>
                  <a:pt x="10456" y="4"/>
                </a:lnTo>
                <a:cubicBezTo>
                  <a:pt x="10406" y="1"/>
                  <a:pt x="10356" y="0"/>
                  <a:pt x="10306" y="0"/>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 name="Picture 26">
            <a:extLst>
              <a:ext uri="{FF2B5EF4-FFF2-40B4-BE49-F238E27FC236}">
                <a16:creationId xmlns:a16="http://schemas.microsoft.com/office/drawing/2014/main" id="{57681421-8E48-46AF-8E3C-A84915408637}"/>
              </a:ext>
            </a:extLst>
          </p:cNvPr>
          <p:cNvPicPr>
            <a:picLocks noChangeAspect="1"/>
          </p:cNvPicPr>
          <p:nvPr/>
        </p:nvPicPr>
        <p:blipFill>
          <a:blip r:embed="rId3"/>
          <a:stretch>
            <a:fillRect/>
          </a:stretch>
        </p:blipFill>
        <p:spPr>
          <a:xfrm>
            <a:off x="7668152" y="125912"/>
            <a:ext cx="1627498" cy="519775"/>
          </a:xfrm>
          <a:prstGeom prst="rect">
            <a:avLst/>
          </a:prstGeom>
        </p:spPr>
      </p:pic>
      <p:grpSp>
        <p:nvGrpSpPr>
          <p:cNvPr id="19" name="Group 18">
            <a:extLst>
              <a:ext uri="{FF2B5EF4-FFF2-40B4-BE49-F238E27FC236}">
                <a16:creationId xmlns:a16="http://schemas.microsoft.com/office/drawing/2014/main" id="{6DA83B7C-362D-40B1-B745-830503FBAD38}"/>
              </a:ext>
            </a:extLst>
          </p:cNvPr>
          <p:cNvGrpSpPr/>
          <p:nvPr/>
        </p:nvGrpSpPr>
        <p:grpSpPr>
          <a:xfrm>
            <a:off x="-993748" y="-226750"/>
            <a:ext cx="2402045" cy="1963920"/>
            <a:chOff x="-970836" y="-289499"/>
            <a:chExt cx="2927014" cy="2393136"/>
          </a:xfrm>
        </p:grpSpPr>
        <p:pic>
          <p:nvPicPr>
            <p:cNvPr id="20" name="Picture 19">
              <a:extLst>
                <a:ext uri="{FF2B5EF4-FFF2-40B4-BE49-F238E27FC236}">
                  <a16:creationId xmlns:a16="http://schemas.microsoft.com/office/drawing/2014/main" id="{571D6A40-72EA-468C-A375-EF64CF427AAC}"/>
                </a:ext>
              </a:extLst>
            </p:cNvPr>
            <p:cNvPicPr>
              <a:picLocks noChangeAspect="1"/>
            </p:cNvPicPr>
            <p:nvPr/>
          </p:nvPicPr>
          <p:blipFill rotWithShape="1">
            <a:blip r:embed="rId4">
              <a:extLst>
                <a:ext uri="{28A0092B-C50C-407E-A947-70E740481C1C}">
                  <a14:useLocalDpi xmlns:a14="http://schemas.microsoft.com/office/drawing/2010/main" val="0"/>
                </a:ext>
              </a:extLst>
            </a:blip>
            <a:srcRect l="14235" t="16900"/>
            <a:stretch/>
          </p:blipFill>
          <p:spPr>
            <a:xfrm rot="6165088">
              <a:off x="-989509" y="-270826"/>
              <a:ext cx="2393136" cy="2355789"/>
            </a:xfrm>
            <a:prstGeom prst="rect">
              <a:avLst/>
            </a:prstGeom>
          </p:spPr>
        </p:pic>
        <p:pic>
          <p:nvPicPr>
            <p:cNvPr id="21" name="Picture 20">
              <a:extLst>
                <a:ext uri="{FF2B5EF4-FFF2-40B4-BE49-F238E27FC236}">
                  <a16:creationId xmlns:a16="http://schemas.microsoft.com/office/drawing/2014/main" id="{82347B86-D0C0-4360-801A-CE7098A3D0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02859" flipH="1">
              <a:off x="464623" y="-180890"/>
              <a:ext cx="1479740" cy="1503370"/>
            </a:xfrm>
            <a:prstGeom prst="rect">
              <a:avLst/>
            </a:prstGeom>
          </p:spPr>
        </p:pic>
      </p:grpSp>
      <p:pic>
        <p:nvPicPr>
          <p:cNvPr id="17" name="Picture 2" descr="No photo description available.">
            <a:extLst>
              <a:ext uri="{FF2B5EF4-FFF2-40B4-BE49-F238E27FC236}">
                <a16:creationId xmlns:a16="http://schemas.microsoft.com/office/drawing/2014/main" id="{D8497A12-0C8F-46C2-A759-F7DDE76C11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3778" y="1838268"/>
            <a:ext cx="2468511" cy="3116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453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47"/>
        <p:cNvGrpSpPr/>
        <p:nvPr/>
      </p:nvGrpSpPr>
      <p:grpSpPr>
        <a:xfrm>
          <a:off x="0" y="0"/>
          <a:ext cx="0" cy="0"/>
          <a:chOff x="0" y="0"/>
          <a:chExt cx="0" cy="0"/>
        </a:xfrm>
      </p:grpSpPr>
      <p:sp>
        <p:nvSpPr>
          <p:cNvPr id="1549" name="Google Shape;1549;p58"/>
          <p:cNvSpPr txBox="1">
            <a:spLocks noGrp="1"/>
          </p:cNvSpPr>
          <p:nvPr>
            <p:ph type="title"/>
          </p:nvPr>
        </p:nvSpPr>
        <p:spPr>
          <a:xfrm>
            <a:off x="401627" y="126348"/>
            <a:ext cx="4209570" cy="3236394"/>
          </a:xfrm>
          <a:prstGeom prst="rect">
            <a:avLst/>
          </a:prstGeom>
        </p:spPr>
        <p:txBody>
          <a:bodyPr spcFirstLastPara="1" wrap="square" lIns="91425" tIns="91425" rIns="91425" bIns="91425" anchor="b" anchorCtr="0">
            <a:noAutofit/>
          </a:bodyPr>
          <a:lstStyle/>
          <a:p>
            <a:pPr lvl="0" algn="l"/>
            <a:r>
              <a:rPr lang="en-US" sz="3200" dirty="0">
                <a:latin typeface="Times New Roman" panose="02020603050405020304" pitchFamily="18" charset="0"/>
                <a:cs typeface="Times New Roman" panose="02020603050405020304" pitchFamily="18" charset="0"/>
              </a:rPr>
              <a:t>What services can a healthcare facility provide to encourage the Marshallese population to seek healthcare?</a:t>
            </a:r>
            <a:endParaRPr sz="3200" dirty="0">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2B5A9A35-5DA5-4D94-AB8F-4244317BEC17}"/>
              </a:ext>
            </a:extLst>
          </p:cNvPr>
          <p:cNvGrpSpPr/>
          <p:nvPr/>
        </p:nvGrpSpPr>
        <p:grpSpPr>
          <a:xfrm>
            <a:off x="-319876" y="2858751"/>
            <a:ext cx="6648439" cy="2980018"/>
            <a:chOff x="-834761" y="3304727"/>
            <a:chExt cx="6648439" cy="2980018"/>
          </a:xfrm>
        </p:grpSpPr>
        <p:pic>
          <p:nvPicPr>
            <p:cNvPr id="23" name="Picture 22">
              <a:extLst>
                <a:ext uri="{FF2B5EF4-FFF2-40B4-BE49-F238E27FC236}">
                  <a16:creationId xmlns:a16="http://schemas.microsoft.com/office/drawing/2014/main" id="{524AF43B-E0B4-409A-A132-042A6DEE4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854666">
              <a:off x="447108" y="4162644"/>
              <a:ext cx="1383428" cy="1406088"/>
            </a:xfrm>
            <a:prstGeom prst="rect">
              <a:avLst/>
            </a:prstGeom>
          </p:spPr>
        </p:pic>
        <p:pic>
          <p:nvPicPr>
            <p:cNvPr id="13" name="Picture 12">
              <a:extLst>
                <a:ext uri="{FF2B5EF4-FFF2-40B4-BE49-F238E27FC236}">
                  <a16:creationId xmlns:a16="http://schemas.microsoft.com/office/drawing/2014/main" id="{F0CF8163-AFC6-48AD-86D4-32A6D9958D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62824">
              <a:off x="-834761" y="3304727"/>
              <a:ext cx="2061729" cy="2095500"/>
            </a:xfrm>
            <a:prstGeom prst="rect">
              <a:avLst/>
            </a:prstGeom>
          </p:spPr>
        </p:pic>
        <p:pic>
          <p:nvPicPr>
            <p:cNvPr id="14" name="Picture 13">
              <a:extLst>
                <a:ext uri="{FF2B5EF4-FFF2-40B4-BE49-F238E27FC236}">
                  <a16:creationId xmlns:a16="http://schemas.microsoft.com/office/drawing/2014/main" id="{8F5E37B3-1AE2-4A6A-B553-D114E00015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02556">
              <a:off x="636862" y="3945478"/>
              <a:ext cx="2182657" cy="2218409"/>
            </a:xfrm>
            <a:prstGeom prst="rect">
              <a:avLst/>
            </a:prstGeom>
          </p:spPr>
        </p:pic>
        <p:pic>
          <p:nvPicPr>
            <p:cNvPr id="15" name="Picture 14">
              <a:extLst>
                <a:ext uri="{FF2B5EF4-FFF2-40B4-BE49-F238E27FC236}">
                  <a16:creationId xmlns:a16="http://schemas.microsoft.com/office/drawing/2014/main" id="{9D7D2718-235B-42C5-8CA1-34B6169B7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68713" y="3776798"/>
              <a:ext cx="2061729" cy="2095500"/>
            </a:xfrm>
            <a:prstGeom prst="rect">
              <a:avLst/>
            </a:prstGeom>
          </p:spPr>
        </p:pic>
        <p:pic>
          <p:nvPicPr>
            <p:cNvPr id="16" name="Picture 15">
              <a:extLst>
                <a:ext uri="{FF2B5EF4-FFF2-40B4-BE49-F238E27FC236}">
                  <a16:creationId xmlns:a16="http://schemas.microsoft.com/office/drawing/2014/main" id="{3F2AADB6-3155-4064-A3EC-EC960FB7E5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401418">
              <a:off x="2077086" y="4439105"/>
              <a:ext cx="1535120" cy="1559637"/>
            </a:xfrm>
            <a:prstGeom prst="rect">
              <a:avLst/>
            </a:prstGeom>
          </p:spPr>
        </p:pic>
        <p:pic>
          <p:nvPicPr>
            <p:cNvPr id="17" name="Picture 16">
              <a:extLst>
                <a:ext uri="{FF2B5EF4-FFF2-40B4-BE49-F238E27FC236}">
                  <a16:creationId xmlns:a16="http://schemas.microsoft.com/office/drawing/2014/main" id="{8AB47EF4-D9DB-401B-AA92-8F63592814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2853508">
              <a:off x="-535895" y="4411369"/>
              <a:ext cx="1624642" cy="1651254"/>
            </a:xfrm>
            <a:prstGeom prst="rect">
              <a:avLst/>
            </a:prstGeom>
          </p:spPr>
        </p:pic>
        <p:pic>
          <p:nvPicPr>
            <p:cNvPr id="18" name="Picture 17">
              <a:extLst>
                <a:ext uri="{FF2B5EF4-FFF2-40B4-BE49-F238E27FC236}">
                  <a16:creationId xmlns:a16="http://schemas.microsoft.com/office/drawing/2014/main" id="{2962223F-D946-42F1-8864-8105CAE529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385938">
              <a:off x="3751118" y="4189245"/>
              <a:ext cx="2062560" cy="2095500"/>
            </a:xfrm>
            <a:prstGeom prst="rect">
              <a:avLst/>
            </a:prstGeom>
          </p:spPr>
        </p:pic>
      </p:grpSp>
      <p:pic>
        <p:nvPicPr>
          <p:cNvPr id="22" name="Picture 21">
            <a:extLst>
              <a:ext uri="{FF2B5EF4-FFF2-40B4-BE49-F238E27FC236}">
                <a16:creationId xmlns:a16="http://schemas.microsoft.com/office/drawing/2014/main" id="{3DEE1181-B138-4A43-9B06-B89EE1A6D0AE}"/>
              </a:ext>
            </a:extLst>
          </p:cNvPr>
          <p:cNvPicPr>
            <a:picLocks noChangeAspect="1"/>
          </p:cNvPicPr>
          <p:nvPr/>
        </p:nvPicPr>
        <p:blipFill>
          <a:blip r:embed="rId10"/>
          <a:stretch>
            <a:fillRect/>
          </a:stretch>
        </p:blipFill>
        <p:spPr>
          <a:xfrm>
            <a:off x="7683592" y="4498490"/>
            <a:ext cx="1502508" cy="519775"/>
          </a:xfrm>
          <a:prstGeom prst="rect">
            <a:avLst/>
          </a:prstGeom>
        </p:spPr>
      </p:pic>
      <p:pic>
        <p:nvPicPr>
          <p:cNvPr id="20" name="Content Placeholder 11">
            <a:extLst>
              <a:ext uri="{FF2B5EF4-FFF2-40B4-BE49-F238E27FC236}">
                <a16:creationId xmlns:a16="http://schemas.microsoft.com/office/drawing/2014/main" id="{3BF97A40-FF94-4729-96FF-9EBDFA3516C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22318" y="412892"/>
            <a:ext cx="3837965" cy="3360999"/>
          </a:xfrm>
          <a:prstGeom prst="rect">
            <a:avLst/>
          </a:prstGeom>
          <a:ln w="38100">
            <a:solidFill>
              <a:srgbClr val="1D4358"/>
            </a:solidFill>
          </a:ln>
        </p:spPr>
      </p:pic>
    </p:spTree>
    <p:extLst>
      <p:ext uri="{BB962C8B-B14F-4D97-AF65-F5344CB8AC3E}">
        <p14:creationId xmlns:p14="http://schemas.microsoft.com/office/powerpoint/2010/main" val="503252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66"/>
        <p:cNvGrpSpPr/>
        <p:nvPr/>
      </p:nvGrpSpPr>
      <p:grpSpPr>
        <a:xfrm>
          <a:off x="0" y="0"/>
          <a:ext cx="0" cy="0"/>
          <a:chOff x="0" y="0"/>
          <a:chExt cx="0" cy="0"/>
        </a:xfrm>
      </p:grpSpPr>
      <p:sp>
        <p:nvSpPr>
          <p:cNvPr id="1896" name="Google Shape;1896;p71"/>
          <p:cNvSpPr txBox="1">
            <a:spLocks noGrp="1"/>
          </p:cNvSpPr>
          <p:nvPr>
            <p:ph type="title"/>
          </p:nvPr>
        </p:nvSpPr>
        <p:spPr>
          <a:xfrm>
            <a:off x="1170433" y="141841"/>
            <a:ext cx="7747030" cy="1665877"/>
          </a:xfrm>
          <a:prstGeom prst="rect">
            <a:avLst/>
          </a:prstGeom>
        </p:spPr>
        <p:txBody>
          <a:bodyPr spcFirstLastPara="1" wrap="square" lIns="91425" tIns="91425" rIns="91425" bIns="91425" anchor="t" anchorCtr="0">
            <a:noAutofit/>
          </a:bodyPr>
          <a:lstStyle/>
          <a:p>
            <a:pPr lvl="0"/>
            <a:r>
              <a:rPr lang="en-US" sz="3200" dirty="0">
                <a:latin typeface="Times New Roman" panose="02020603050405020304" pitchFamily="18" charset="0"/>
                <a:cs typeface="Times New Roman" panose="02020603050405020304" pitchFamily="18" charset="0"/>
              </a:rPr>
              <a:t>The Marshallese have strong faith and belief in God which may lead them to seek a combination of healthcare services.</a:t>
            </a:r>
            <a:endParaRPr sz="3200" dirty="0">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7264D0E5-CBC1-4AF0-9AE0-48B8214485DB}"/>
              </a:ext>
            </a:extLst>
          </p:cNvPr>
          <p:cNvGrpSpPr/>
          <p:nvPr/>
        </p:nvGrpSpPr>
        <p:grpSpPr>
          <a:xfrm>
            <a:off x="-1116103" y="-1443622"/>
            <a:ext cx="3395890" cy="2699660"/>
            <a:chOff x="-418609" y="-1198561"/>
            <a:chExt cx="4213082" cy="3349311"/>
          </a:xfrm>
        </p:grpSpPr>
        <p:pic>
          <p:nvPicPr>
            <p:cNvPr id="38" name="Picture 37">
              <a:extLst>
                <a:ext uri="{FF2B5EF4-FFF2-40B4-BE49-F238E27FC236}">
                  <a16:creationId xmlns:a16="http://schemas.microsoft.com/office/drawing/2014/main" id="{01D23D58-1AEA-49C2-A101-B2ECDEB3C4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165088">
              <a:off x="-396328" y="-661860"/>
              <a:ext cx="2790329" cy="2834892"/>
            </a:xfrm>
            <a:prstGeom prst="rect">
              <a:avLst/>
            </a:prstGeom>
          </p:spPr>
        </p:pic>
        <p:pic>
          <p:nvPicPr>
            <p:cNvPr id="39" name="Picture 38">
              <a:extLst>
                <a:ext uri="{FF2B5EF4-FFF2-40B4-BE49-F238E27FC236}">
                  <a16:creationId xmlns:a16="http://schemas.microsoft.com/office/drawing/2014/main" id="{D019C476-9AF1-42EB-8E58-F48F503A62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98937">
              <a:off x="1064583" y="-1198561"/>
              <a:ext cx="2729890" cy="2774607"/>
            </a:xfrm>
            <a:prstGeom prst="rect">
              <a:avLst/>
            </a:prstGeom>
          </p:spPr>
        </p:pic>
        <p:pic>
          <p:nvPicPr>
            <p:cNvPr id="40" name="Picture 39">
              <a:extLst>
                <a:ext uri="{FF2B5EF4-FFF2-40B4-BE49-F238E27FC236}">
                  <a16:creationId xmlns:a16="http://schemas.microsoft.com/office/drawing/2014/main" id="{BC194489-7391-4842-B3FA-0033A4B8B5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02859" flipH="1">
              <a:off x="1107756" y="45778"/>
              <a:ext cx="1479740" cy="1503368"/>
            </a:xfrm>
            <a:prstGeom prst="rect">
              <a:avLst/>
            </a:prstGeom>
          </p:spPr>
        </p:pic>
      </p:grpSp>
      <p:grpSp>
        <p:nvGrpSpPr>
          <p:cNvPr id="12" name="Group 11">
            <a:extLst>
              <a:ext uri="{FF2B5EF4-FFF2-40B4-BE49-F238E27FC236}">
                <a16:creationId xmlns:a16="http://schemas.microsoft.com/office/drawing/2014/main" id="{EF6317D0-3D3E-44FC-80FE-661124E0CC92}"/>
              </a:ext>
            </a:extLst>
          </p:cNvPr>
          <p:cNvGrpSpPr/>
          <p:nvPr/>
        </p:nvGrpSpPr>
        <p:grpSpPr>
          <a:xfrm>
            <a:off x="6076028" y="3881699"/>
            <a:ext cx="2713206" cy="2239919"/>
            <a:chOff x="6560089" y="3453251"/>
            <a:chExt cx="3182567" cy="2627405"/>
          </a:xfrm>
        </p:grpSpPr>
        <p:pic>
          <p:nvPicPr>
            <p:cNvPr id="49" name="Picture 48">
              <a:extLst>
                <a:ext uri="{FF2B5EF4-FFF2-40B4-BE49-F238E27FC236}">
                  <a16:creationId xmlns:a16="http://schemas.microsoft.com/office/drawing/2014/main" id="{C6DF68A8-25A1-4986-B3B9-88FC55E6E3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537583">
              <a:off x="6560089" y="3453251"/>
              <a:ext cx="2586104" cy="2627405"/>
            </a:xfrm>
            <a:prstGeom prst="rect">
              <a:avLst/>
            </a:prstGeom>
          </p:spPr>
        </p:pic>
        <p:pic>
          <p:nvPicPr>
            <p:cNvPr id="50" name="Picture 49">
              <a:extLst>
                <a:ext uri="{FF2B5EF4-FFF2-40B4-BE49-F238E27FC236}">
                  <a16:creationId xmlns:a16="http://schemas.microsoft.com/office/drawing/2014/main" id="{BC540EB3-6541-42AF-B66D-2B4C5AF617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1608969">
              <a:off x="7691581" y="3786401"/>
              <a:ext cx="2051075" cy="2084672"/>
            </a:xfrm>
            <a:prstGeom prst="rect">
              <a:avLst/>
            </a:prstGeom>
          </p:spPr>
        </p:pic>
      </p:grpSp>
      <p:pic>
        <p:nvPicPr>
          <p:cNvPr id="54" name="Picture 53">
            <a:extLst>
              <a:ext uri="{FF2B5EF4-FFF2-40B4-BE49-F238E27FC236}">
                <a16:creationId xmlns:a16="http://schemas.microsoft.com/office/drawing/2014/main" id="{05286795-ED81-4B79-B27E-4AB2C700F354}"/>
              </a:ext>
            </a:extLst>
          </p:cNvPr>
          <p:cNvPicPr>
            <a:picLocks noChangeAspect="1"/>
          </p:cNvPicPr>
          <p:nvPr/>
        </p:nvPicPr>
        <p:blipFill>
          <a:blip r:embed="rId8"/>
          <a:stretch>
            <a:fillRect/>
          </a:stretch>
        </p:blipFill>
        <p:spPr>
          <a:xfrm>
            <a:off x="7885518" y="4128203"/>
            <a:ext cx="1407342" cy="519775"/>
          </a:xfrm>
          <a:prstGeom prst="rect">
            <a:avLst/>
          </a:prstGeom>
        </p:spPr>
      </p:pic>
      <p:pic>
        <p:nvPicPr>
          <p:cNvPr id="14" name="Content Placeholder 4">
            <a:extLst>
              <a:ext uri="{FF2B5EF4-FFF2-40B4-BE49-F238E27FC236}">
                <a16:creationId xmlns:a16="http://schemas.microsoft.com/office/drawing/2014/main" id="{BDA6E1ED-0F3A-4BDD-9404-52B993ABBC16}"/>
              </a:ext>
            </a:extLst>
          </p:cNvPr>
          <p:cNvPicPr>
            <a:picLocks noChangeAspect="1"/>
          </p:cNvPicPr>
          <p:nvPr/>
        </p:nvPicPr>
        <p:blipFill rotWithShape="1">
          <a:blip r:embed="rId9"/>
          <a:srcRect t="14218" b="6362"/>
          <a:stretch/>
        </p:blipFill>
        <p:spPr>
          <a:xfrm>
            <a:off x="1388954" y="1857127"/>
            <a:ext cx="2770960" cy="2957312"/>
          </a:xfrm>
          <a:prstGeom prst="rect">
            <a:avLst/>
          </a:prstGeom>
          <a:noFill/>
          <a:ln w="38100">
            <a:solidFill>
              <a:srgbClr val="1D4358"/>
            </a:solidFill>
          </a:ln>
        </p:spPr>
      </p:pic>
      <p:pic>
        <p:nvPicPr>
          <p:cNvPr id="2" name="Picture 1">
            <a:extLst>
              <a:ext uri="{FF2B5EF4-FFF2-40B4-BE49-F238E27FC236}">
                <a16:creationId xmlns:a16="http://schemas.microsoft.com/office/drawing/2014/main" id="{0048ECAE-EC8A-4E1A-A566-FEB0D7B840D7}"/>
              </a:ext>
            </a:extLst>
          </p:cNvPr>
          <p:cNvPicPr>
            <a:picLocks noChangeAspect="1"/>
          </p:cNvPicPr>
          <p:nvPr/>
        </p:nvPicPr>
        <p:blipFill>
          <a:blip r:embed="rId10"/>
          <a:stretch>
            <a:fillRect/>
          </a:stretch>
        </p:blipFill>
        <p:spPr>
          <a:xfrm>
            <a:off x="4984088" y="1847051"/>
            <a:ext cx="2834551" cy="2737341"/>
          </a:xfrm>
          <a:prstGeom prst="rect">
            <a:avLst/>
          </a:prstGeom>
        </p:spPr>
      </p:pic>
    </p:spTree>
    <p:extLst>
      <p:ext uri="{BB962C8B-B14F-4D97-AF65-F5344CB8AC3E}">
        <p14:creationId xmlns:p14="http://schemas.microsoft.com/office/powerpoint/2010/main" val="25940908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graphicFrame>
        <p:nvGraphicFramePr>
          <p:cNvPr id="719" name="Google Shape;719;p39"/>
          <p:cNvGraphicFramePr/>
          <p:nvPr>
            <p:extLst>
              <p:ext uri="{D42A27DB-BD31-4B8C-83A1-F6EECF244321}">
                <p14:modId xmlns:p14="http://schemas.microsoft.com/office/powerpoint/2010/main" val="1691410128"/>
              </p:ext>
            </p:extLst>
          </p:nvPr>
        </p:nvGraphicFramePr>
        <p:xfrm>
          <a:off x="3389150" y="1682101"/>
          <a:ext cx="5538925" cy="2999003"/>
        </p:xfrm>
        <a:graphic>
          <a:graphicData uri="http://schemas.openxmlformats.org/drawingml/2006/table">
            <a:tbl>
              <a:tblPr>
                <a:noFill/>
                <a:tableStyleId>{BBB16C30-86EE-4EBE-8366-061691633E7C}</a:tableStyleId>
              </a:tblPr>
              <a:tblGrid>
                <a:gridCol w="5538925">
                  <a:extLst>
                    <a:ext uri="{9D8B030D-6E8A-4147-A177-3AD203B41FA5}">
                      <a16:colId xmlns:a16="http://schemas.microsoft.com/office/drawing/2014/main" val="20000"/>
                    </a:ext>
                  </a:extLst>
                </a:gridCol>
              </a:tblGrid>
              <a:tr h="102700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dirty="0">
                          <a:solidFill>
                            <a:schemeClr val="tx1"/>
                          </a:solidFill>
                          <a:effectLst/>
                        </a:rPr>
                        <a:t>Healthcare providers are </a:t>
                      </a:r>
                      <a:r>
                        <a:rPr lang="en-US" sz="1800" b="1" dirty="0">
                          <a:solidFill>
                            <a:schemeClr val="tx1"/>
                          </a:solidFill>
                          <a:effectLst/>
                        </a:rPr>
                        <a:t>encouraged</a:t>
                      </a:r>
                      <a:r>
                        <a:rPr lang="en-US" sz="1800" b="0" dirty="0">
                          <a:solidFill>
                            <a:schemeClr val="tx1"/>
                          </a:solidFill>
                          <a:effectLst/>
                        </a:rPr>
                        <a:t> to go to Marshallese events to meet members of the community outside of the clinic or hospital.</a:t>
                      </a:r>
                      <a:endParaRPr lang="en-US"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1425" marR="91425" marT="0" marB="0" anchor="ctr">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lgn="ctr">
                      <a:solidFill>
                        <a:schemeClr val="dk1"/>
                      </a:solidFill>
                      <a:prstDash val="solid"/>
                      <a:round/>
                      <a:headEnd type="none" w="sm" len="sm"/>
                      <a:tailEnd type="none" w="sm" len="sm"/>
                    </a:lnB>
                    <a:solidFill>
                      <a:schemeClr val="accent5"/>
                    </a:solidFill>
                  </a:tcPr>
                </a:tc>
                <a:extLst>
                  <a:ext uri="{0D108BD9-81ED-4DB2-BD59-A6C34878D82A}">
                    <a16:rowId xmlns:a16="http://schemas.microsoft.com/office/drawing/2014/main" val="10000"/>
                  </a:ext>
                </a:extLst>
              </a:tr>
              <a:tr h="98599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0" dirty="0">
                          <a:solidFill>
                            <a:schemeClr val="tx1"/>
                          </a:solidFill>
                          <a:effectLst/>
                        </a:rPr>
                        <a:t>Marshallese patients will read the </a:t>
                      </a:r>
                      <a:r>
                        <a:rPr lang="en-US" sz="1800" b="1" dirty="0">
                          <a:solidFill>
                            <a:schemeClr val="tx1"/>
                          </a:solidFill>
                          <a:effectLst/>
                        </a:rPr>
                        <a:t>body language and tone of voice </a:t>
                      </a:r>
                      <a:r>
                        <a:rPr lang="en-US" sz="1800" b="0" dirty="0">
                          <a:solidFill>
                            <a:schemeClr val="tx1"/>
                          </a:solidFill>
                          <a:effectLst/>
                        </a:rPr>
                        <a:t>of providers</a:t>
                      </a:r>
                      <a:endParaRPr lang="en-US"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1425" marR="91425" marT="0" marB="0" anchor="ctr">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lgn="ctr">
                      <a:solidFill>
                        <a:schemeClr val="dk1"/>
                      </a:solidFill>
                      <a:prstDash val="solid"/>
                      <a:round/>
                      <a:headEnd type="none" w="sm" len="sm"/>
                      <a:tailEnd type="none" w="sm" len="sm"/>
                    </a:lnB>
                    <a:solidFill>
                      <a:schemeClr val="accent5"/>
                    </a:solidFill>
                  </a:tcPr>
                </a:tc>
                <a:extLst>
                  <a:ext uri="{0D108BD9-81ED-4DB2-BD59-A6C34878D82A}">
                    <a16:rowId xmlns:a16="http://schemas.microsoft.com/office/drawing/2014/main" val="783372902"/>
                  </a:ext>
                </a:extLst>
              </a:tr>
              <a:tr h="98599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a:solidFill>
                            <a:srgbClr val="FF0000"/>
                          </a:solidFill>
                          <a:effectLst/>
                        </a:rPr>
                        <a:t>Don’t</a:t>
                      </a:r>
                      <a:r>
                        <a:rPr lang="en-US" sz="1800" b="0" dirty="0">
                          <a:solidFill>
                            <a:schemeClr val="tx1"/>
                          </a:solidFill>
                          <a:effectLst/>
                        </a:rPr>
                        <a:t> ask the patient </a:t>
                      </a:r>
                      <a:r>
                        <a:rPr lang="en-US" sz="1800" b="0" u="sng" dirty="0">
                          <a:solidFill>
                            <a:schemeClr val="tx1"/>
                          </a:solidFill>
                          <a:effectLst/>
                        </a:rPr>
                        <a:t>why</a:t>
                      </a:r>
                      <a:r>
                        <a:rPr lang="en-US" sz="1800" b="0" dirty="0">
                          <a:solidFill>
                            <a:schemeClr val="tx1"/>
                          </a:solidFill>
                          <a:effectLst/>
                        </a:rPr>
                        <a:t> they are at the appointment</a:t>
                      </a:r>
                      <a:endParaRPr lang="en-US"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1425" marR="91425" marT="0" marB="0" anchor="ctr">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lgn="ctr">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accent5"/>
                    </a:solidFill>
                  </a:tcPr>
                </a:tc>
                <a:extLst>
                  <a:ext uri="{0D108BD9-81ED-4DB2-BD59-A6C34878D82A}">
                    <a16:rowId xmlns:a16="http://schemas.microsoft.com/office/drawing/2014/main" val="1495900460"/>
                  </a:ext>
                </a:extLst>
              </a:tr>
            </a:tbl>
          </a:graphicData>
        </a:graphic>
      </p:graphicFrame>
      <p:sp>
        <p:nvSpPr>
          <p:cNvPr id="732" name="Google Shape;732;p39"/>
          <p:cNvSpPr/>
          <p:nvPr/>
        </p:nvSpPr>
        <p:spPr>
          <a:xfrm rot="5400000">
            <a:off x="8919201" y="2930317"/>
            <a:ext cx="480913" cy="451942"/>
          </a:xfrm>
          <a:custGeom>
            <a:avLst/>
            <a:gdLst/>
            <a:ahLst/>
            <a:cxnLst/>
            <a:rect l="l" t="t" r="r" b="b"/>
            <a:pathLst>
              <a:path w="16799" h="15787" extrusionOk="0">
                <a:moveTo>
                  <a:pt x="10305" y="0"/>
                </a:moveTo>
                <a:cubicBezTo>
                  <a:pt x="10024" y="0"/>
                  <a:pt x="9744" y="42"/>
                  <a:pt x="9476" y="125"/>
                </a:cubicBezTo>
                <a:lnTo>
                  <a:pt x="9292" y="181"/>
                </a:lnTo>
                <a:cubicBezTo>
                  <a:pt x="8805" y="331"/>
                  <a:pt x="8120" y="594"/>
                  <a:pt x="7446" y="1025"/>
                </a:cubicBezTo>
                <a:lnTo>
                  <a:pt x="5755" y="1317"/>
                </a:lnTo>
                <a:cubicBezTo>
                  <a:pt x="4947" y="1455"/>
                  <a:pt x="4251" y="1930"/>
                  <a:pt x="3828" y="2627"/>
                </a:cubicBezTo>
                <a:cubicBezTo>
                  <a:pt x="2261" y="3203"/>
                  <a:pt x="1266" y="4375"/>
                  <a:pt x="868" y="4923"/>
                </a:cubicBezTo>
                <a:lnTo>
                  <a:pt x="677" y="5187"/>
                </a:lnTo>
                <a:cubicBezTo>
                  <a:pt x="350" y="5635"/>
                  <a:pt x="165" y="6166"/>
                  <a:pt x="141" y="6720"/>
                </a:cubicBezTo>
                <a:lnTo>
                  <a:pt x="127" y="7045"/>
                </a:lnTo>
                <a:cubicBezTo>
                  <a:pt x="122" y="7168"/>
                  <a:pt x="112" y="7295"/>
                  <a:pt x="101" y="7424"/>
                </a:cubicBezTo>
                <a:lnTo>
                  <a:pt x="97" y="7474"/>
                </a:lnTo>
                <a:cubicBezTo>
                  <a:pt x="55" y="7976"/>
                  <a:pt x="0" y="8663"/>
                  <a:pt x="72" y="9408"/>
                </a:cubicBezTo>
                <a:lnTo>
                  <a:pt x="92" y="9617"/>
                </a:lnTo>
                <a:cubicBezTo>
                  <a:pt x="127" y="9976"/>
                  <a:pt x="228" y="10320"/>
                  <a:pt x="396" y="10643"/>
                </a:cubicBezTo>
                <a:lnTo>
                  <a:pt x="492" y="10827"/>
                </a:lnTo>
                <a:cubicBezTo>
                  <a:pt x="1121" y="12039"/>
                  <a:pt x="2460" y="13526"/>
                  <a:pt x="5295" y="13999"/>
                </a:cubicBezTo>
                <a:cubicBezTo>
                  <a:pt x="5969" y="14709"/>
                  <a:pt x="6757" y="15223"/>
                  <a:pt x="7602" y="15502"/>
                </a:cubicBezTo>
                <a:cubicBezTo>
                  <a:pt x="7617" y="15507"/>
                  <a:pt x="7782" y="15558"/>
                  <a:pt x="7787" y="15559"/>
                </a:cubicBezTo>
                <a:cubicBezTo>
                  <a:pt x="8326" y="15710"/>
                  <a:pt x="8861" y="15786"/>
                  <a:pt x="9379" y="15786"/>
                </a:cubicBezTo>
                <a:lnTo>
                  <a:pt x="9380" y="15786"/>
                </a:lnTo>
                <a:cubicBezTo>
                  <a:pt x="9380" y="15786"/>
                  <a:pt x="9381" y="15786"/>
                  <a:pt x="9382" y="15786"/>
                </a:cubicBezTo>
                <a:cubicBezTo>
                  <a:pt x="11787" y="15786"/>
                  <a:pt x="13546" y="14325"/>
                  <a:pt x="14272" y="11755"/>
                </a:cubicBezTo>
                <a:cubicBezTo>
                  <a:pt x="14797" y="11177"/>
                  <a:pt x="15170" y="10492"/>
                  <a:pt x="15369" y="9737"/>
                </a:cubicBezTo>
                <a:cubicBezTo>
                  <a:pt x="15483" y="9534"/>
                  <a:pt x="15572" y="9316"/>
                  <a:pt x="15632" y="9091"/>
                </a:cubicBezTo>
                <a:cubicBezTo>
                  <a:pt x="16525" y="7828"/>
                  <a:pt x="16799" y="6427"/>
                  <a:pt x="16471" y="4827"/>
                </a:cubicBezTo>
                <a:cubicBezTo>
                  <a:pt x="16271" y="3400"/>
                  <a:pt x="15415" y="2049"/>
                  <a:pt x="14156" y="1170"/>
                </a:cubicBezTo>
                <a:cubicBezTo>
                  <a:pt x="12858" y="24"/>
                  <a:pt x="11260" y="16"/>
                  <a:pt x="10645" y="13"/>
                </a:cubicBezTo>
                <a:lnTo>
                  <a:pt x="10613" y="13"/>
                </a:lnTo>
                <a:lnTo>
                  <a:pt x="10456" y="4"/>
                </a:lnTo>
                <a:cubicBezTo>
                  <a:pt x="10406" y="1"/>
                  <a:pt x="10356" y="0"/>
                  <a:pt x="10306" y="0"/>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9"/>
          <p:cNvSpPr/>
          <p:nvPr/>
        </p:nvSpPr>
        <p:spPr>
          <a:xfrm>
            <a:off x="2727050" y="132000"/>
            <a:ext cx="171300" cy="2538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9"/>
          <p:cNvSpPr/>
          <p:nvPr/>
        </p:nvSpPr>
        <p:spPr>
          <a:xfrm>
            <a:off x="599250" y="1338100"/>
            <a:ext cx="54300" cy="792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9"/>
          <p:cNvSpPr/>
          <p:nvPr/>
        </p:nvSpPr>
        <p:spPr>
          <a:xfrm>
            <a:off x="8806725" y="3734075"/>
            <a:ext cx="54300" cy="792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9"/>
          <p:cNvSpPr/>
          <p:nvPr/>
        </p:nvSpPr>
        <p:spPr>
          <a:xfrm>
            <a:off x="8861025" y="3972502"/>
            <a:ext cx="134100" cy="2403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9"/>
          <p:cNvSpPr/>
          <p:nvPr/>
        </p:nvSpPr>
        <p:spPr>
          <a:xfrm>
            <a:off x="283850" y="1146885"/>
            <a:ext cx="255723" cy="240318"/>
          </a:xfrm>
          <a:custGeom>
            <a:avLst/>
            <a:gdLst/>
            <a:ahLst/>
            <a:cxnLst/>
            <a:rect l="l" t="t" r="r" b="b"/>
            <a:pathLst>
              <a:path w="16799" h="15787" extrusionOk="0">
                <a:moveTo>
                  <a:pt x="10305" y="0"/>
                </a:moveTo>
                <a:cubicBezTo>
                  <a:pt x="10024" y="0"/>
                  <a:pt x="9744" y="42"/>
                  <a:pt x="9476" y="125"/>
                </a:cubicBezTo>
                <a:lnTo>
                  <a:pt x="9292" y="181"/>
                </a:lnTo>
                <a:cubicBezTo>
                  <a:pt x="8805" y="331"/>
                  <a:pt x="8120" y="594"/>
                  <a:pt x="7446" y="1025"/>
                </a:cubicBezTo>
                <a:lnTo>
                  <a:pt x="5755" y="1317"/>
                </a:lnTo>
                <a:cubicBezTo>
                  <a:pt x="4947" y="1455"/>
                  <a:pt x="4251" y="1930"/>
                  <a:pt x="3828" y="2627"/>
                </a:cubicBezTo>
                <a:cubicBezTo>
                  <a:pt x="2261" y="3203"/>
                  <a:pt x="1266" y="4375"/>
                  <a:pt x="868" y="4923"/>
                </a:cubicBezTo>
                <a:lnTo>
                  <a:pt x="677" y="5187"/>
                </a:lnTo>
                <a:cubicBezTo>
                  <a:pt x="350" y="5635"/>
                  <a:pt x="165" y="6166"/>
                  <a:pt x="141" y="6720"/>
                </a:cubicBezTo>
                <a:lnTo>
                  <a:pt x="127" y="7045"/>
                </a:lnTo>
                <a:cubicBezTo>
                  <a:pt x="122" y="7168"/>
                  <a:pt x="112" y="7295"/>
                  <a:pt x="101" y="7424"/>
                </a:cubicBezTo>
                <a:lnTo>
                  <a:pt x="97" y="7474"/>
                </a:lnTo>
                <a:cubicBezTo>
                  <a:pt x="55" y="7976"/>
                  <a:pt x="0" y="8663"/>
                  <a:pt x="72" y="9408"/>
                </a:cubicBezTo>
                <a:lnTo>
                  <a:pt x="92" y="9617"/>
                </a:lnTo>
                <a:cubicBezTo>
                  <a:pt x="127" y="9976"/>
                  <a:pt x="228" y="10320"/>
                  <a:pt x="396" y="10643"/>
                </a:cubicBezTo>
                <a:lnTo>
                  <a:pt x="492" y="10827"/>
                </a:lnTo>
                <a:cubicBezTo>
                  <a:pt x="1121" y="12039"/>
                  <a:pt x="2460" y="13526"/>
                  <a:pt x="5295" y="13999"/>
                </a:cubicBezTo>
                <a:cubicBezTo>
                  <a:pt x="5969" y="14709"/>
                  <a:pt x="6757" y="15223"/>
                  <a:pt x="7602" y="15502"/>
                </a:cubicBezTo>
                <a:cubicBezTo>
                  <a:pt x="7617" y="15507"/>
                  <a:pt x="7782" y="15558"/>
                  <a:pt x="7787" y="15559"/>
                </a:cubicBezTo>
                <a:cubicBezTo>
                  <a:pt x="8326" y="15710"/>
                  <a:pt x="8861" y="15786"/>
                  <a:pt x="9379" y="15786"/>
                </a:cubicBezTo>
                <a:lnTo>
                  <a:pt x="9380" y="15786"/>
                </a:lnTo>
                <a:cubicBezTo>
                  <a:pt x="9380" y="15786"/>
                  <a:pt x="9381" y="15786"/>
                  <a:pt x="9382" y="15786"/>
                </a:cubicBezTo>
                <a:cubicBezTo>
                  <a:pt x="11787" y="15786"/>
                  <a:pt x="13546" y="14325"/>
                  <a:pt x="14272" y="11755"/>
                </a:cubicBezTo>
                <a:cubicBezTo>
                  <a:pt x="14797" y="11177"/>
                  <a:pt x="15170" y="10492"/>
                  <a:pt x="15369" y="9737"/>
                </a:cubicBezTo>
                <a:cubicBezTo>
                  <a:pt x="15483" y="9534"/>
                  <a:pt x="15572" y="9316"/>
                  <a:pt x="15632" y="9091"/>
                </a:cubicBezTo>
                <a:cubicBezTo>
                  <a:pt x="16525" y="7828"/>
                  <a:pt x="16799" y="6427"/>
                  <a:pt x="16471" y="4827"/>
                </a:cubicBezTo>
                <a:cubicBezTo>
                  <a:pt x="16271" y="3400"/>
                  <a:pt x="15415" y="2049"/>
                  <a:pt x="14156" y="1170"/>
                </a:cubicBezTo>
                <a:cubicBezTo>
                  <a:pt x="12858" y="24"/>
                  <a:pt x="11260" y="16"/>
                  <a:pt x="10645" y="13"/>
                </a:cubicBezTo>
                <a:lnTo>
                  <a:pt x="10613" y="13"/>
                </a:lnTo>
                <a:lnTo>
                  <a:pt x="10456" y="4"/>
                </a:lnTo>
                <a:cubicBezTo>
                  <a:pt x="10406" y="1"/>
                  <a:pt x="10356" y="0"/>
                  <a:pt x="10306" y="0"/>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9"/>
          <p:cNvSpPr/>
          <p:nvPr/>
        </p:nvSpPr>
        <p:spPr>
          <a:xfrm>
            <a:off x="2097925" y="385800"/>
            <a:ext cx="54300" cy="792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9"/>
          <p:cNvSpPr/>
          <p:nvPr/>
        </p:nvSpPr>
        <p:spPr>
          <a:xfrm rot="5400000">
            <a:off x="8322224" y="-341034"/>
            <a:ext cx="1023311" cy="961665"/>
          </a:xfrm>
          <a:custGeom>
            <a:avLst/>
            <a:gdLst/>
            <a:ahLst/>
            <a:cxnLst/>
            <a:rect l="l" t="t" r="r" b="b"/>
            <a:pathLst>
              <a:path w="16799" h="15787" extrusionOk="0">
                <a:moveTo>
                  <a:pt x="10305" y="0"/>
                </a:moveTo>
                <a:cubicBezTo>
                  <a:pt x="10024" y="0"/>
                  <a:pt x="9744" y="42"/>
                  <a:pt x="9476" y="125"/>
                </a:cubicBezTo>
                <a:lnTo>
                  <a:pt x="9292" y="181"/>
                </a:lnTo>
                <a:cubicBezTo>
                  <a:pt x="8805" y="331"/>
                  <a:pt x="8120" y="594"/>
                  <a:pt x="7446" y="1025"/>
                </a:cubicBezTo>
                <a:lnTo>
                  <a:pt x="5755" y="1317"/>
                </a:lnTo>
                <a:cubicBezTo>
                  <a:pt x="4947" y="1455"/>
                  <a:pt x="4251" y="1930"/>
                  <a:pt x="3828" y="2627"/>
                </a:cubicBezTo>
                <a:cubicBezTo>
                  <a:pt x="2261" y="3203"/>
                  <a:pt x="1266" y="4375"/>
                  <a:pt x="868" y="4923"/>
                </a:cubicBezTo>
                <a:lnTo>
                  <a:pt x="677" y="5187"/>
                </a:lnTo>
                <a:cubicBezTo>
                  <a:pt x="350" y="5635"/>
                  <a:pt x="165" y="6166"/>
                  <a:pt x="141" y="6720"/>
                </a:cubicBezTo>
                <a:lnTo>
                  <a:pt x="127" y="7045"/>
                </a:lnTo>
                <a:cubicBezTo>
                  <a:pt x="122" y="7168"/>
                  <a:pt x="112" y="7295"/>
                  <a:pt x="101" y="7424"/>
                </a:cubicBezTo>
                <a:lnTo>
                  <a:pt x="97" y="7474"/>
                </a:lnTo>
                <a:cubicBezTo>
                  <a:pt x="55" y="7976"/>
                  <a:pt x="0" y="8663"/>
                  <a:pt x="72" y="9408"/>
                </a:cubicBezTo>
                <a:lnTo>
                  <a:pt x="92" y="9617"/>
                </a:lnTo>
                <a:cubicBezTo>
                  <a:pt x="127" y="9976"/>
                  <a:pt x="228" y="10320"/>
                  <a:pt x="396" y="10643"/>
                </a:cubicBezTo>
                <a:lnTo>
                  <a:pt x="492" y="10827"/>
                </a:lnTo>
                <a:cubicBezTo>
                  <a:pt x="1121" y="12039"/>
                  <a:pt x="2460" y="13526"/>
                  <a:pt x="5295" y="13999"/>
                </a:cubicBezTo>
                <a:cubicBezTo>
                  <a:pt x="5969" y="14709"/>
                  <a:pt x="6757" y="15223"/>
                  <a:pt x="7602" y="15502"/>
                </a:cubicBezTo>
                <a:cubicBezTo>
                  <a:pt x="7617" y="15507"/>
                  <a:pt x="7782" y="15558"/>
                  <a:pt x="7787" y="15559"/>
                </a:cubicBezTo>
                <a:cubicBezTo>
                  <a:pt x="8326" y="15710"/>
                  <a:pt x="8861" y="15786"/>
                  <a:pt x="9379" y="15786"/>
                </a:cubicBezTo>
                <a:lnTo>
                  <a:pt x="9380" y="15786"/>
                </a:lnTo>
                <a:cubicBezTo>
                  <a:pt x="9380" y="15786"/>
                  <a:pt x="9381" y="15786"/>
                  <a:pt x="9382" y="15786"/>
                </a:cubicBezTo>
                <a:cubicBezTo>
                  <a:pt x="11787" y="15786"/>
                  <a:pt x="13546" y="14325"/>
                  <a:pt x="14272" y="11755"/>
                </a:cubicBezTo>
                <a:cubicBezTo>
                  <a:pt x="14797" y="11177"/>
                  <a:pt x="15170" y="10492"/>
                  <a:pt x="15369" y="9737"/>
                </a:cubicBezTo>
                <a:cubicBezTo>
                  <a:pt x="15483" y="9534"/>
                  <a:pt x="15572" y="9316"/>
                  <a:pt x="15632" y="9091"/>
                </a:cubicBezTo>
                <a:cubicBezTo>
                  <a:pt x="16525" y="7828"/>
                  <a:pt x="16799" y="6427"/>
                  <a:pt x="16471" y="4827"/>
                </a:cubicBezTo>
                <a:cubicBezTo>
                  <a:pt x="16271" y="3400"/>
                  <a:pt x="15415" y="2049"/>
                  <a:pt x="14156" y="1170"/>
                </a:cubicBezTo>
                <a:cubicBezTo>
                  <a:pt x="12858" y="24"/>
                  <a:pt x="11260" y="16"/>
                  <a:pt x="10645" y="13"/>
                </a:cubicBezTo>
                <a:lnTo>
                  <a:pt x="10613" y="13"/>
                </a:lnTo>
                <a:lnTo>
                  <a:pt x="10456" y="4"/>
                </a:lnTo>
                <a:cubicBezTo>
                  <a:pt x="10406" y="1"/>
                  <a:pt x="10356" y="0"/>
                  <a:pt x="10306" y="0"/>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 name="Picture 26">
            <a:extLst>
              <a:ext uri="{FF2B5EF4-FFF2-40B4-BE49-F238E27FC236}">
                <a16:creationId xmlns:a16="http://schemas.microsoft.com/office/drawing/2014/main" id="{57681421-8E48-46AF-8E3C-A84915408637}"/>
              </a:ext>
            </a:extLst>
          </p:cNvPr>
          <p:cNvPicPr>
            <a:picLocks noChangeAspect="1"/>
          </p:cNvPicPr>
          <p:nvPr/>
        </p:nvPicPr>
        <p:blipFill>
          <a:blip r:embed="rId3"/>
          <a:stretch>
            <a:fillRect/>
          </a:stretch>
        </p:blipFill>
        <p:spPr>
          <a:xfrm>
            <a:off x="7680734" y="4681104"/>
            <a:ext cx="1344626" cy="519775"/>
          </a:xfrm>
          <a:prstGeom prst="rect">
            <a:avLst/>
          </a:prstGeom>
        </p:spPr>
      </p:pic>
      <p:sp>
        <p:nvSpPr>
          <p:cNvPr id="24" name="Google Shape;717;p39">
            <a:extLst>
              <a:ext uri="{FF2B5EF4-FFF2-40B4-BE49-F238E27FC236}">
                <a16:creationId xmlns:a16="http://schemas.microsoft.com/office/drawing/2014/main" id="{8760AFDF-C677-44A3-B595-67478EEACA9D}"/>
              </a:ext>
            </a:extLst>
          </p:cNvPr>
          <p:cNvSpPr txBox="1">
            <a:spLocks noGrp="1"/>
          </p:cNvSpPr>
          <p:nvPr>
            <p:ph type="title"/>
          </p:nvPr>
        </p:nvSpPr>
        <p:spPr>
          <a:xfrm>
            <a:off x="1371028" y="53279"/>
            <a:ext cx="7492660" cy="2225459"/>
          </a:xfrm>
          <a:prstGeom prst="rect">
            <a:avLst/>
          </a:prstGeom>
        </p:spPr>
        <p:txBody>
          <a:bodyPr spcFirstLastPara="1" wrap="square" lIns="91425" tIns="91425" rIns="91425" bIns="91425" anchor="t" anchorCtr="0">
            <a:noAutofit/>
          </a:bodyPr>
          <a:lstStyle/>
          <a:p>
            <a:pPr lvl="0"/>
            <a:r>
              <a:rPr lang="en-US" sz="3200" dirty="0">
                <a:latin typeface="Times New Roman" panose="02020603050405020304" pitchFamily="18" charset="0"/>
                <a:cs typeface="Times New Roman" panose="02020603050405020304" pitchFamily="18" charset="0"/>
              </a:rPr>
              <a:t>What should providers understand about Marshallese culture in order to better serve their Marshallese patients?</a:t>
            </a:r>
            <a:endParaRPr sz="3200" dirty="0">
              <a:latin typeface="Times New Roman" panose="02020603050405020304" pitchFamily="18" charset="0"/>
              <a:cs typeface="Times New Roman" panose="02020603050405020304" pitchFamily="18" charset="0"/>
            </a:endParaRPr>
          </a:p>
        </p:txBody>
      </p:sp>
      <p:grpSp>
        <p:nvGrpSpPr>
          <p:cNvPr id="20" name="Group 19">
            <a:extLst>
              <a:ext uri="{FF2B5EF4-FFF2-40B4-BE49-F238E27FC236}">
                <a16:creationId xmlns:a16="http://schemas.microsoft.com/office/drawing/2014/main" id="{E2BBA960-A41A-44B3-8E93-8F41FFE7E121}"/>
              </a:ext>
            </a:extLst>
          </p:cNvPr>
          <p:cNvGrpSpPr/>
          <p:nvPr/>
        </p:nvGrpSpPr>
        <p:grpSpPr>
          <a:xfrm>
            <a:off x="-755144" y="-330506"/>
            <a:ext cx="2402045" cy="1963920"/>
            <a:chOff x="-970836" y="-289499"/>
            <a:chExt cx="2927014" cy="2393136"/>
          </a:xfrm>
        </p:grpSpPr>
        <p:pic>
          <p:nvPicPr>
            <p:cNvPr id="21" name="Picture 20">
              <a:extLst>
                <a:ext uri="{FF2B5EF4-FFF2-40B4-BE49-F238E27FC236}">
                  <a16:creationId xmlns:a16="http://schemas.microsoft.com/office/drawing/2014/main" id="{4168B93E-68A7-4476-AE2C-3AC233B27967}"/>
                </a:ext>
              </a:extLst>
            </p:cNvPr>
            <p:cNvPicPr>
              <a:picLocks noChangeAspect="1"/>
            </p:cNvPicPr>
            <p:nvPr/>
          </p:nvPicPr>
          <p:blipFill rotWithShape="1">
            <a:blip r:embed="rId4">
              <a:extLst>
                <a:ext uri="{28A0092B-C50C-407E-A947-70E740481C1C}">
                  <a14:useLocalDpi xmlns:a14="http://schemas.microsoft.com/office/drawing/2010/main" val="0"/>
                </a:ext>
              </a:extLst>
            </a:blip>
            <a:srcRect l="14235" t="16900"/>
            <a:stretch/>
          </p:blipFill>
          <p:spPr>
            <a:xfrm rot="6165088">
              <a:off x="-989509" y="-270826"/>
              <a:ext cx="2393136" cy="2355789"/>
            </a:xfrm>
            <a:prstGeom prst="rect">
              <a:avLst/>
            </a:prstGeom>
          </p:spPr>
        </p:pic>
        <p:pic>
          <p:nvPicPr>
            <p:cNvPr id="22" name="Picture 21">
              <a:extLst>
                <a:ext uri="{FF2B5EF4-FFF2-40B4-BE49-F238E27FC236}">
                  <a16:creationId xmlns:a16="http://schemas.microsoft.com/office/drawing/2014/main" id="{1E4C544B-C312-4520-A2DC-ABA399D190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02859" flipH="1">
              <a:off x="464623" y="-180890"/>
              <a:ext cx="1479740" cy="1503370"/>
            </a:xfrm>
            <a:prstGeom prst="rect">
              <a:avLst/>
            </a:prstGeom>
          </p:spPr>
        </p:pic>
      </p:grpSp>
      <p:pic>
        <p:nvPicPr>
          <p:cNvPr id="8198" name="Picture 6" descr="No photo description available.">
            <a:extLst>
              <a:ext uri="{FF2B5EF4-FFF2-40B4-BE49-F238E27FC236}">
                <a16:creationId xmlns:a16="http://schemas.microsoft.com/office/drawing/2014/main" id="{075ABBE0-3CFD-414D-9CA0-58DB644697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 y="1597152"/>
            <a:ext cx="2822720" cy="3450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479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20" name="Google Shape;717;p39">
            <a:extLst>
              <a:ext uri="{FF2B5EF4-FFF2-40B4-BE49-F238E27FC236}">
                <a16:creationId xmlns:a16="http://schemas.microsoft.com/office/drawing/2014/main" id="{AF22D436-A441-4ACA-9BDB-D96817E9DC66}"/>
              </a:ext>
            </a:extLst>
          </p:cNvPr>
          <p:cNvSpPr txBox="1">
            <a:spLocks/>
          </p:cNvSpPr>
          <p:nvPr/>
        </p:nvSpPr>
        <p:spPr>
          <a:xfrm>
            <a:off x="134695" y="258900"/>
            <a:ext cx="6592210" cy="122939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Fredoka"/>
              <a:buNone/>
              <a:defRPr sz="3500" b="1" i="0" u="none" strike="noStrike" cap="none">
                <a:solidFill>
                  <a:schemeClr val="dk1"/>
                </a:solidFill>
                <a:latin typeface="Fredoka"/>
                <a:ea typeface="Fredoka"/>
                <a:cs typeface="Fredoka"/>
                <a:sym typeface="Fredoka"/>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r>
              <a:rPr lang="en-US" sz="3200" dirty="0">
                <a:latin typeface="Times New Roman" panose="02020603050405020304" pitchFamily="18" charset="0"/>
                <a:cs typeface="Times New Roman" panose="02020603050405020304" pitchFamily="18" charset="0"/>
              </a:rPr>
              <a:t>What should healthcare providers do or understand?</a:t>
            </a:r>
          </a:p>
        </p:txBody>
      </p:sp>
      <p:sp>
        <p:nvSpPr>
          <p:cNvPr id="732" name="Google Shape;732;p39"/>
          <p:cNvSpPr/>
          <p:nvPr/>
        </p:nvSpPr>
        <p:spPr>
          <a:xfrm rot="5400000">
            <a:off x="8919201" y="2930317"/>
            <a:ext cx="480913" cy="451942"/>
          </a:xfrm>
          <a:custGeom>
            <a:avLst/>
            <a:gdLst/>
            <a:ahLst/>
            <a:cxnLst/>
            <a:rect l="l" t="t" r="r" b="b"/>
            <a:pathLst>
              <a:path w="16799" h="15787" extrusionOk="0">
                <a:moveTo>
                  <a:pt x="10305" y="0"/>
                </a:moveTo>
                <a:cubicBezTo>
                  <a:pt x="10024" y="0"/>
                  <a:pt x="9744" y="42"/>
                  <a:pt x="9476" y="125"/>
                </a:cubicBezTo>
                <a:lnTo>
                  <a:pt x="9292" y="181"/>
                </a:lnTo>
                <a:cubicBezTo>
                  <a:pt x="8805" y="331"/>
                  <a:pt x="8120" y="594"/>
                  <a:pt x="7446" y="1025"/>
                </a:cubicBezTo>
                <a:lnTo>
                  <a:pt x="5755" y="1317"/>
                </a:lnTo>
                <a:cubicBezTo>
                  <a:pt x="4947" y="1455"/>
                  <a:pt x="4251" y="1930"/>
                  <a:pt x="3828" y="2627"/>
                </a:cubicBezTo>
                <a:cubicBezTo>
                  <a:pt x="2261" y="3203"/>
                  <a:pt x="1266" y="4375"/>
                  <a:pt x="868" y="4923"/>
                </a:cubicBezTo>
                <a:lnTo>
                  <a:pt x="677" y="5187"/>
                </a:lnTo>
                <a:cubicBezTo>
                  <a:pt x="350" y="5635"/>
                  <a:pt x="165" y="6166"/>
                  <a:pt x="141" y="6720"/>
                </a:cubicBezTo>
                <a:lnTo>
                  <a:pt x="127" y="7045"/>
                </a:lnTo>
                <a:cubicBezTo>
                  <a:pt x="122" y="7168"/>
                  <a:pt x="112" y="7295"/>
                  <a:pt x="101" y="7424"/>
                </a:cubicBezTo>
                <a:lnTo>
                  <a:pt x="97" y="7474"/>
                </a:lnTo>
                <a:cubicBezTo>
                  <a:pt x="55" y="7976"/>
                  <a:pt x="0" y="8663"/>
                  <a:pt x="72" y="9408"/>
                </a:cubicBezTo>
                <a:lnTo>
                  <a:pt x="92" y="9617"/>
                </a:lnTo>
                <a:cubicBezTo>
                  <a:pt x="127" y="9976"/>
                  <a:pt x="228" y="10320"/>
                  <a:pt x="396" y="10643"/>
                </a:cubicBezTo>
                <a:lnTo>
                  <a:pt x="492" y="10827"/>
                </a:lnTo>
                <a:cubicBezTo>
                  <a:pt x="1121" y="12039"/>
                  <a:pt x="2460" y="13526"/>
                  <a:pt x="5295" y="13999"/>
                </a:cubicBezTo>
                <a:cubicBezTo>
                  <a:pt x="5969" y="14709"/>
                  <a:pt x="6757" y="15223"/>
                  <a:pt x="7602" y="15502"/>
                </a:cubicBezTo>
                <a:cubicBezTo>
                  <a:pt x="7617" y="15507"/>
                  <a:pt x="7782" y="15558"/>
                  <a:pt x="7787" y="15559"/>
                </a:cubicBezTo>
                <a:cubicBezTo>
                  <a:pt x="8326" y="15710"/>
                  <a:pt x="8861" y="15786"/>
                  <a:pt x="9379" y="15786"/>
                </a:cubicBezTo>
                <a:lnTo>
                  <a:pt x="9380" y="15786"/>
                </a:lnTo>
                <a:cubicBezTo>
                  <a:pt x="9380" y="15786"/>
                  <a:pt x="9381" y="15786"/>
                  <a:pt x="9382" y="15786"/>
                </a:cubicBezTo>
                <a:cubicBezTo>
                  <a:pt x="11787" y="15786"/>
                  <a:pt x="13546" y="14325"/>
                  <a:pt x="14272" y="11755"/>
                </a:cubicBezTo>
                <a:cubicBezTo>
                  <a:pt x="14797" y="11177"/>
                  <a:pt x="15170" y="10492"/>
                  <a:pt x="15369" y="9737"/>
                </a:cubicBezTo>
                <a:cubicBezTo>
                  <a:pt x="15483" y="9534"/>
                  <a:pt x="15572" y="9316"/>
                  <a:pt x="15632" y="9091"/>
                </a:cubicBezTo>
                <a:cubicBezTo>
                  <a:pt x="16525" y="7828"/>
                  <a:pt x="16799" y="6427"/>
                  <a:pt x="16471" y="4827"/>
                </a:cubicBezTo>
                <a:cubicBezTo>
                  <a:pt x="16271" y="3400"/>
                  <a:pt x="15415" y="2049"/>
                  <a:pt x="14156" y="1170"/>
                </a:cubicBezTo>
                <a:cubicBezTo>
                  <a:pt x="12858" y="24"/>
                  <a:pt x="11260" y="16"/>
                  <a:pt x="10645" y="13"/>
                </a:cubicBezTo>
                <a:lnTo>
                  <a:pt x="10613" y="13"/>
                </a:lnTo>
                <a:lnTo>
                  <a:pt x="10456" y="4"/>
                </a:lnTo>
                <a:cubicBezTo>
                  <a:pt x="10406" y="1"/>
                  <a:pt x="10356" y="0"/>
                  <a:pt x="10306" y="0"/>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9"/>
          <p:cNvSpPr/>
          <p:nvPr/>
        </p:nvSpPr>
        <p:spPr>
          <a:xfrm>
            <a:off x="2727050" y="132000"/>
            <a:ext cx="171300" cy="2538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9"/>
          <p:cNvSpPr/>
          <p:nvPr/>
        </p:nvSpPr>
        <p:spPr>
          <a:xfrm>
            <a:off x="599250" y="1338100"/>
            <a:ext cx="54300" cy="792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9"/>
          <p:cNvSpPr/>
          <p:nvPr/>
        </p:nvSpPr>
        <p:spPr>
          <a:xfrm>
            <a:off x="8806725" y="3734075"/>
            <a:ext cx="54300" cy="792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9"/>
          <p:cNvSpPr/>
          <p:nvPr/>
        </p:nvSpPr>
        <p:spPr>
          <a:xfrm>
            <a:off x="8861025" y="3972502"/>
            <a:ext cx="134100" cy="2403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9"/>
          <p:cNvSpPr/>
          <p:nvPr/>
        </p:nvSpPr>
        <p:spPr>
          <a:xfrm>
            <a:off x="283850" y="1146885"/>
            <a:ext cx="255723" cy="240318"/>
          </a:xfrm>
          <a:custGeom>
            <a:avLst/>
            <a:gdLst/>
            <a:ahLst/>
            <a:cxnLst/>
            <a:rect l="l" t="t" r="r" b="b"/>
            <a:pathLst>
              <a:path w="16799" h="15787" extrusionOk="0">
                <a:moveTo>
                  <a:pt x="10305" y="0"/>
                </a:moveTo>
                <a:cubicBezTo>
                  <a:pt x="10024" y="0"/>
                  <a:pt x="9744" y="42"/>
                  <a:pt x="9476" y="125"/>
                </a:cubicBezTo>
                <a:lnTo>
                  <a:pt x="9292" y="181"/>
                </a:lnTo>
                <a:cubicBezTo>
                  <a:pt x="8805" y="331"/>
                  <a:pt x="8120" y="594"/>
                  <a:pt x="7446" y="1025"/>
                </a:cubicBezTo>
                <a:lnTo>
                  <a:pt x="5755" y="1317"/>
                </a:lnTo>
                <a:cubicBezTo>
                  <a:pt x="4947" y="1455"/>
                  <a:pt x="4251" y="1930"/>
                  <a:pt x="3828" y="2627"/>
                </a:cubicBezTo>
                <a:cubicBezTo>
                  <a:pt x="2261" y="3203"/>
                  <a:pt x="1266" y="4375"/>
                  <a:pt x="868" y="4923"/>
                </a:cubicBezTo>
                <a:lnTo>
                  <a:pt x="677" y="5187"/>
                </a:lnTo>
                <a:cubicBezTo>
                  <a:pt x="350" y="5635"/>
                  <a:pt x="165" y="6166"/>
                  <a:pt x="141" y="6720"/>
                </a:cubicBezTo>
                <a:lnTo>
                  <a:pt x="127" y="7045"/>
                </a:lnTo>
                <a:cubicBezTo>
                  <a:pt x="122" y="7168"/>
                  <a:pt x="112" y="7295"/>
                  <a:pt x="101" y="7424"/>
                </a:cubicBezTo>
                <a:lnTo>
                  <a:pt x="97" y="7474"/>
                </a:lnTo>
                <a:cubicBezTo>
                  <a:pt x="55" y="7976"/>
                  <a:pt x="0" y="8663"/>
                  <a:pt x="72" y="9408"/>
                </a:cubicBezTo>
                <a:lnTo>
                  <a:pt x="92" y="9617"/>
                </a:lnTo>
                <a:cubicBezTo>
                  <a:pt x="127" y="9976"/>
                  <a:pt x="228" y="10320"/>
                  <a:pt x="396" y="10643"/>
                </a:cubicBezTo>
                <a:lnTo>
                  <a:pt x="492" y="10827"/>
                </a:lnTo>
                <a:cubicBezTo>
                  <a:pt x="1121" y="12039"/>
                  <a:pt x="2460" y="13526"/>
                  <a:pt x="5295" y="13999"/>
                </a:cubicBezTo>
                <a:cubicBezTo>
                  <a:pt x="5969" y="14709"/>
                  <a:pt x="6757" y="15223"/>
                  <a:pt x="7602" y="15502"/>
                </a:cubicBezTo>
                <a:cubicBezTo>
                  <a:pt x="7617" y="15507"/>
                  <a:pt x="7782" y="15558"/>
                  <a:pt x="7787" y="15559"/>
                </a:cubicBezTo>
                <a:cubicBezTo>
                  <a:pt x="8326" y="15710"/>
                  <a:pt x="8861" y="15786"/>
                  <a:pt x="9379" y="15786"/>
                </a:cubicBezTo>
                <a:lnTo>
                  <a:pt x="9380" y="15786"/>
                </a:lnTo>
                <a:cubicBezTo>
                  <a:pt x="9380" y="15786"/>
                  <a:pt x="9381" y="15786"/>
                  <a:pt x="9382" y="15786"/>
                </a:cubicBezTo>
                <a:cubicBezTo>
                  <a:pt x="11787" y="15786"/>
                  <a:pt x="13546" y="14325"/>
                  <a:pt x="14272" y="11755"/>
                </a:cubicBezTo>
                <a:cubicBezTo>
                  <a:pt x="14797" y="11177"/>
                  <a:pt x="15170" y="10492"/>
                  <a:pt x="15369" y="9737"/>
                </a:cubicBezTo>
                <a:cubicBezTo>
                  <a:pt x="15483" y="9534"/>
                  <a:pt x="15572" y="9316"/>
                  <a:pt x="15632" y="9091"/>
                </a:cubicBezTo>
                <a:cubicBezTo>
                  <a:pt x="16525" y="7828"/>
                  <a:pt x="16799" y="6427"/>
                  <a:pt x="16471" y="4827"/>
                </a:cubicBezTo>
                <a:cubicBezTo>
                  <a:pt x="16271" y="3400"/>
                  <a:pt x="15415" y="2049"/>
                  <a:pt x="14156" y="1170"/>
                </a:cubicBezTo>
                <a:cubicBezTo>
                  <a:pt x="12858" y="24"/>
                  <a:pt x="11260" y="16"/>
                  <a:pt x="10645" y="13"/>
                </a:cubicBezTo>
                <a:lnTo>
                  <a:pt x="10613" y="13"/>
                </a:lnTo>
                <a:lnTo>
                  <a:pt x="10456" y="4"/>
                </a:lnTo>
                <a:cubicBezTo>
                  <a:pt x="10406" y="1"/>
                  <a:pt x="10356" y="0"/>
                  <a:pt x="10306" y="0"/>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9"/>
          <p:cNvSpPr/>
          <p:nvPr/>
        </p:nvSpPr>
        <p:spPr>
          <a:xfrm>
            <a:off x="2097925" y="385800"/>
            <a:ext cx="54300" cy="79200"/>
          </a:xfrm>
          <a:prstGeom prst="ellipse">
            <a:avLst/>
          </a:pr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9"/>
          <p:cNvSpPr/>
          <p:nvPr/>
        </p:nvSpPr>
        <p:spPr>
          <a:xfrm rot="5400000">
            <a:off x="8322224" y="-341034"/>
            <a:ext cx="1023311" cy="961665"/>
          </a:xfrm>
          <a:custGeom>
            <a:avLst/>
            <a:gdLst/>
            <a:ahLst/>
            <a:cxnLst/>
            <a:rect l="l" t="t" r="r" b="b"/>
            <a:pathLst>
              <a:path w="16799" h="15787" extrusionOk="0">
                <a:moveTo>
                  <a:pt x="10305" y="0"/>
                </a:moveTo>
                <a:cubicBezTo>
                  <a:pt x="10024" y="0"/>
                  <a:pt x="9744" y="42"/>
                  <a:pt x="9476" y="125"/>
                </a:cubicBezTo>
                <a:lnTo>
                  <a:pt x="9292" y="181"/>
                </a:lnTo>
                <a:cubicBezTo>
                  <a:pt x="8805" y="331"/>
                  <a:pt x="8120" y="594"/>
                  <a:pt x="7446" y="1025"/>
                </a:cubicBezTo>
                <a:lnTo>
                  <a:pt x="5755" y="1317"/>
                </a:lnTo>
                <a:cubicBezTo>
                  <a:pt x="4947" y="1455"/>
                  <a:pt x="4251" y="1930"/>
                  <a:pt x="3828" y="2627"/>
                </a:cubicBezTo>
                <a:cubicBezTo>
                  <a:pt x="2261" y="3203"/>
                  <a:pt x="1266" y="4375"/>
                  <a:pt x="868" y="4923"/>
                </a:cubicBezTo>
                <a:lnTo>
                  <a:pt x="677" y="5187"/>
                </a:lnTo>
                <a:cubicBezTo>
                  <a:pt x="350" y="5635"/>
                  <a:pt x="165" y="6166"/>
                  <a:pt x="141" y="6720"/>
                </a:cubicBezTo>
                <a:lnTo>
                  <a:pt x="127" y="7045"/>
                </a:lnTo>
                <a:cubicBezTo>
                  <a:pt x="122" y="7168"/>
                  <a:pt x="112" y="7295"/>
                  <a:pt x="101" y="7424"/>
                </a:cubicBezTo>
                <a:lnTo>
                  <a:pt x="97" y="7474"/>
                </a:lnTo>
                <a:cubicBezTo>
                  <a:pt x="55" y="7976"/>
                  <a:pt x="0" y="8663"/>
                  <a:pt x="72" y="9408"/>
                </a:cubicBezTo>
                <a:lnTo>
                  <a:pt x="92" y="9617"/>
                </a:lnTo>
                <a:cubicBezTo>
                  <a:pt x="127" y="9976"/>
                  <a:pt x="228" y="10320"/>
                  <a:pt x="396" y="10643"/>
                </a:cubicBezTo>
                <a:lnTo>
                  <a:pt x="492" y="10827"/>
                </a:lnTo>
                <a:cubicBezTo>
                  <a:pt x="1121" y="12039"/>
                  <a:pt x="2460" y="13526"/>
                  <a:pt x="5295" y="13999"/>
                </a:cubicBezTo>
                <a:cubicBezTo>
                  <a:pt x="5969" y="14709"/>
                  <a:pt x="6757" y="15223"/>
                  <a:pt x="7602" y="15502"/>
                </a:cubicBezTo>
                <a:cubicBezTo>
                  <a:pt x="7617" y="15507"/>
                  <a:pt x="7782" y="15558"/>
                  <a:pt x="7787" y="15559"/>
                </a:cubicBezTo>
                <a:cubicBezTo>
                  <a:pt x="8326" y="15710"/>
                  <a:pt x="8861" y="15786"/>
                  <a:pt x="9379" y="15786"/>
                </a:cubicBezTo>
                <a:lnTo>
                  <a:pt x="9380" y="15786"/>
                </a:lnTo>
                <a:cubicBezTo>
                  <a:pt x="9380" y="15786"/>
                  <a:pt x="9381" y="15786"/>
                  <a:pt x="9382" y="15786"/>
                </a:cubicBezTo>
                <a:cubicBezTo>
                  <a:pt x="11787" y="15786"/>
                  <a:pt x="13546" y="14325"/>
                  <a:pt x="14272" y="11755"/>
                </a:cubicBezTo>
                <a:cubicBezTo>
                  <a:pt x="14797" y="11177"/>
                  <a:pt x="15170" y="10492"/>
                  <a:pt x="15369" y="9737"/>
                </a:cubicBezTo>
                <a:cubicBezTo>
                  <a:pt x="15483" y="9534"/>
                  <a:pt x="15572" y="9316"/>
                  <a:pt x="15632" y="9091"/>
                </a:cubicBezTo>
                <a:cubicBezTo>
                  <a:pt x="16525" y="7828"/>
                  <a:pt x="16799" y="6427"/>
                  <a:pt x="16471" y="4827"/>
                </a:cubicBezTo>
                <a:cubicBezTo>
                  <a:pt x="16271" y="3400"/>
                  <a:pt x="15415" y="2049"/>
                  <a:pt x="14156" y="1170"/>
                </a:cubicBezTo>
                <a:cubicBezTo>
                  <a:pt x="12858" y="24"/>
                  <a:pt x="11260" y="16"/>
                  <a:pt x="10645" y="13"/>
                </a:cubicBezTo>
                <a:lnTo>
                  <a:pt x="10613" y="13"/>
                </a:lnTo>
                <a:lnTo>
                  <a:pt x="10456" y="4"/>
                </a:lnTo>
                <a:cubicBezTo>
                  <a:pt x="10406" y="1"/>
                  <a:pt x="10356" y="0"/>
                  <a:pt x="10306" y="0"/>
                </a:cubicBezTo>
                <a:close/>
              </a:path>
            </a:pathLst>
          </a:custGeom>
          <a:solidFill>
            <a:srgbClr val="66C1FF">
              <a:alpha val="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 name="Picture 26">
            <a:extLst>
              <a:ext uri="{FF2B5EF4-FFF2-40B4-BE49-F238E27FC236}">
                <a16:creationId xmlns:a16="http://schemas.microsoft.com/office/drawing/2014/main" id="{57681421-8E48-46AF-8E3C-A84915408637}"/>
              </a:ext>
            </a:extLst>
          </p:cNvPr>
          <p:cNvPicPr>
            <a:picLocks noChangeAspect="1"/>
          </p:cNvPicPr>
          <p:nvPr/>
        </p:nvPicPr>
        <p:blipFill>
          <a:blip r:embed="rId3"/>
          <a:stretch>
            <a:fillRect/>
          </a:stretch>
        </p:blipFill>
        <p:spPr>
          <a:xfrm>
            <a:off x="7591494" y="4498490"/>
            <a:ext cx="1594605" cy="519775"/>
          </a:xfrm>
          <a:prstGeom prst="rect">
            <a:avLst/>
          </a:prstGeom>
        </p:spPr>
      </p:pic>
      <p:grpSp>
        <p:nvGrpSpPr>
          <p:cNvPr id="21" name="Group 20">
            <a:extLst>
              <a:ext uri="{FF2B5EF4-FFF2-40B4-BE49-F238E27FC236}">
                <a16:creationId xmlns:a16="http://schemas.microsoft.com/office/drawing/2014/main" id="{F51ACBCD-0B30-42BF-B7FD-1A4CB63771B3}"/>
              </a:ext>
            </a:extLst>
          </p:cNvPr>
          <p:cNvGrpSpPr/>
          <p:nvPr/>
        </p:nvGrpSpPr>
        <p:grpSpPr>
          <a:xfrm>
            <a:off x="7206804" y="-633765"/>
            <a:ext cx="2475105" cy="1938270"/>
            <a:chOff x="7027550" y="-614843"/>
            <a:chExt cx="2806009" cy="2197403"/>
          </a:xfrm>
        </p:grpSpPr>
        <p:pic>
          <p:nvPicPr>
            <p:cNvPr id="22" name="Picture 21">
              <a:extLst>
                <a:ext uri="{FF2B5EF4-FFF2-40B4-BE49-F238E27FC236}">
                  <a16:creationId xmlns:a16="http://schemas.microsoft.com/office/drawing/2014/main" id="{69E58A2B-F4A1-4B8A-8F8A-882D9B378E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566901" flipH="1">
              <a:off x="7618609" y="-632390"/>
              <a:ext cx="2197403" cy="2232497"/>
            </a:xfrm>
            <a:prstGeom prst="rect">
              <a:avLst/>
            </a:prstGeom>
          </p:spPr>
        </p:pic>
        <p:pic>
          <p:nvPicPr>
            <p:cNvPr id="23" name="Picture 22">
              <a:extLst>
                <a:ext uri="{FF2B5EF4-FFF2-40B4-BE49-F238E27FC236}">
                  <a16:creationId xmlns:a16="http://schemas.microsoft.com/office/drawing/2014/main" id="{6B850148-C167-4142-BD61-96719C64BB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7550" y="-453710"/>
              <a:ext cx="1845662" cy="1875138"/>
            </a:xfrm>
            <a:prstGeom prst="rect">
              <a:avLst/>
            </a:prstGeom>
          </p:spPr>
        </p:pic>
      </p:grpSp>
      <p:graphicFrame>
        <p:nvGraphicFramePr>
          <p:cNvPr id="17" name="Google Shape;719;p39">
            <a:extLst>
              <a:ext uri="{FF2B5EF4-FFF2-40B4-BE49-F238E27FC236}">
                <a16:creationId xmlns:a16="http://schemas.microsoft.com/office/drawing/2014/main" id="{911F4313-BF68-4F20-8887-EECBFEBFE78F}"/>
              </a:ext>
            </a:extLst>
          </p:cNvPr>
          <p:cNvGraphicFramePr/>
          <p:nvPr>
            <p:extLst>
              <p:ext uri="{D42A27DB-BD31-4B8C-83A1-F6EECF244321}">
                <p14:modId xmlns:p14="http://schemas.microsoft.com/office/powerpoint/2010/main" val="2002128975"/>
              </p:ext>
            </p:extLst>
          </p:nvPr>
        </p:nvGraphicFramePr>
        <p:xfrm>
          <a:off x="621792" y="1670455"/>
          <a:ext cx="4271483" cy="3055649"/>
        </p:xfrm>
        <a:graphic>
          <a:graphicData uri="http://schemas.openxmlformats.org/drawingml/2006/table">
            <a:tbl>
              <a:tblPr>
                <a:noFill/>
                <a:tableStyleId>{BBB16C30-86EE-4EBE-8366-061691633E7C}</a:tableStyleId>
              </a:tblPr>
              <a:tblGrid>
                <a:gridCol w="4271483">
                  <a:extLst>
                    <a:ext uri="{9D8B030D-6E8A-4147-A177-3AD203B41FA5}">
                      <a16:colId xmlns:a16="http://schemas.microsoft.com/office/drawing/2014/main" val="20000"/>
                    </a:ext>
                  </a:extLst>
                </a:gridCol>
              </a:tblGrid>
              <a:tr h="155795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8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The Marshallese are very private people and do not speak of private matters in front of people of the opposite gender and family members.</a:t>
                      </a:r>
                      <a:endParaRPr lang="en-US" sz="1800" b="1"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800" dirty="0">
                        <a:solidFill>
                          <a:schemeClr val="tx1"/>
                        </a:solidFill>
                        <a:latin typeface="Arial" panose="020B0604020202020204" pitchFamily="34" charset="0"/>
                        <a:ea typeface="Calibri" panose="020F0502020204030204" pitchFamily="34" charset="0"/>
                        <a:cs typeface="Arial" panose="020B0604020202020204" pitchFamily="34" charset="0"/>
                      </a:endParaRPr>
                    </a:p>
                  </a:txBody>
                  <a:tcPr marL="91425" marR="91425" marT="0" marB="0" anchor="ctr">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lgn="ctr">
                      <a:solidFill>
                        <a:schemeClr val="dk1"/>
                      </a:solidFill>
                      <a:prstDash val="solid"/>
                      <a:round/>
                      <a:headEnd type="none" w="sm" len="sm"/>
                      <a:tailEnd type="none" w="sm" len="sm"/>
                    </a:lnB>
                    <a:solidFill>
                      <a:schemeClr val="accent5"/>
                    </a:solidFill>
                  </a:tcPr>
                </a:tc>
                <a:extLst>
                  <a:ext uri="{0D108BD9-81ED-4DB2-BD59-A6C34878D82A}">
                    <a16:rowId xmlns:a16="http://schemas.microsoft.com/office/drawing/2014/main" val="10000"/>
                  </a:ext>
                </a:extLst>
              </a:tr>
              <a:tr h="140972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dirty="0">
                          <a:solidFill>
                            <a:schemeClr val="tx1"/>
                          </a:solidFill>
                          <a:latin typeface="Arial" panose="020B0604020202020204" pitchFamily="34" charset="0"/>
                          <a:ea typeface="Calibri" panose="020F0502020204030204" pitchFamily="34" charset="0"/>
                          <a:cs typeface="Arial" panose="020B0604020202020204" pitchFamily="34" charset="0"/>
                        </a:rPr>
                        <a:t>The provider should apologize to the patient before performing the physical exam.</a:t>
                      </a:r>
                    </a:p>
                  </a:txBody>
                  <a:tcPr marL="91425" marR="91425" marT="0" marB="0" anchor="ctr">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accent5"/>
                    </a:solidFill>
                  </a:tcPr>
                </a:tc>
                <a:extLst>
                  <a:ext uri="{0D108BD9-81ED-4DB2-BD59-A6C34878D82A}">
                    <a16:rowId xmlns:a16="http://schemas.microsoft.com/office/drawing/2014/main" val="783372902"/>
                  </a:ext>
                </a:extLst>
              </a:tr>
            </a:tbl>
          </a:graphicData>
        </a:graphic>
      </p:graphicFrame>
      <p:pic>
        <p:nvPicPr>
          <p:cNvPr id="9218" name="Picture 2" descr="No photo description available.">
            <a:extLst>
              <a:ext uri="{FF2B5EF4-FFF2-40B4-BE49-F238E27FC236}">
                <a16:creationId xmlns:a16="http://schemas.microsoft.com/office/drawing/2014/main" id="{D494B6B9-674D-4773-B50B-73E2C62F8B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6168" y="1493301"/>
            <a:ext cx="3668957" cy="3085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780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o photo description available.">
            <a:extLst>
              <a:ext uri="{FF2B5EF4-FFF2-40B4-BE49-F238E27FC236}">
                <a16:creationId xmlns:a16="http://schemas.microsoft.com/office/drawing/2014/main" id="{44734DDB-C8D7-4CC3-9A3C-6E6E145A06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9625"/>
            <a:ext cx="9144000" cy="3524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9209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20990&quot;&gt;&lt;object type=&quot;3&quot; unique_id=&quot;20991&quot;&gt;&lt;property id=&quot;20148&quot; value=&quot;5&quot;/&gt;&lt;property id=&quot;20300&quot; value=&quot;Slide 1 - &amp;quot;Marshallese Cultural Health Forum (MCHF) August 2023&amp;quot;&quot;/&gt;&lt;property id=&quot;20307&quot; value=&quot;256&quot;/&gt;&lt;/object&gt;&lt;object type=&quot;3&quot; unique_id=&quot;20992&quot;&gt;&lt;property id=&quot;20148&quot; value=&quot;5&quot;/&gt;&lt;property id=&quot;20300&quot; value=&quot;Slide 3 - &amp;quot;What should healthcare providers do or understand?&amp;quot;&quot;/&gt;&lt;property id=&quot;20307&quot; value=&quot;257&quot;/&gt;&lt;/object&gt;&lt;object type=&quot;3&quot; unique_id=&quot;20994&quot;&gt;&lt;property id=&quot;20148&quot; value=&quot;5&quot;/&gt;&lt;property id=&quot;20300&quot; value=&quot;Slide 2 - &amp;quot;Quick Tips  for Providers Who Serve Marshallese Patients &amp;quot;&quot;/&gt;&lt;property id=&quot;20307&quot; value=&quot;259&quot;/&gt;&lt;/object&gt;&lt;object type=&quot;3&quot; unique_id=&quot;21030&quot;&gt;&lt;property id=&quot;20148&quot; value=&quot;5&quot;/&gt;&lt;property id=&quot;20300&quot; value=&quot;Slide 4 - &amp;quot;What should healthcare providers do or understand?&amp;quot;&quot;/&gt;&lt;property id=&quot;20307&quot; value=&quot;295&quot;/&gt;&lt;/object&gt;&lt;object type=&quot;3&quot; unique_id=&quot;21031&quot;&gt;&lt;property id=&quot;20148&quot; value=&quot;5&quot;/&gt;&lt;property id=&quot;20300&quot; value=&quot;Slide 5&quot;/&gt;&lt;property id=&quot;20307&quot; value=&quot;296&quot;/&gt;&lt;/object&gt;&lt;object type=&quot;3&quot; unique_id=&quot;21561&quot;&gt;&lt;property id=&quot;20148&quot; value=&quot;5&quot;/&gt;&lt;property id=&quot;20300&quot; value=&quot;Slide 6 - &amp;quot;What should healthcare providers do or understand?&amp;quot;&quot;/&gt;&lt;property id=&quot;20307&quot; value=&quot;297&quot;/&gt;&lt;/object&gt;&lt;object type=&quot;3&quot; unique_id=&quot;21562&quot;&gt;&lt;property id=&quot;20148&quot; value=&quot;5&quot;/&gt;&lt;property id=&quot;20300&quot; value=&quot;Slide 8 - &amp;quot;What services can a healthcare facility provide to encourage the Marshallese population to seek healthcare?&amp;quot;&quot;/&gt;&lt;property id=&quot;20307&quot; value=&quot;299&quot;/&gt;&lt;/object&gt;&lt;object type=&quot;3&quot; unique_id=&quot;21563&quot;&gt;&lt;property id=&quot;20148&quot; value=&quot;5&quot;/&gt;&lt;property id=&quot;20300&quot; value=&quot;Slide 9 - &amp;quot;Community Health Workers&amp;quot;&quot;/&gt;&lt;property id=&quot;20307&quot; value=&quot;301&quot;/&gt;&lt;/object&gt;&lt;object type=&quot;3&quot; unique_id=&quot;21659&quot;&gt;&lt;property id=&quot;20148&quot; value=&quot;5&quot;/&gt;&lt;property id=&quot;20300&quot; value=&quot;Slide 10 - &amp;quot;CHOWs &amp;amp; Interpreters&amp;quot;&quot;/&gt;&lt;property id=&quot;20307&quot; value=&quot;302&quot;/&gt;&lt;/object&gt;&lt;object type=&quot;3&quot; unique_id=&quot;21660&quot;&gt;&lt;property id=&quot;20148&quot; value=&quot;5&quot;/&gt;&lt;property id=&quot;20300&quot; value=&quot;Slide 11 - &amp;quot;Ozark Islanders&amp;quot;&quot;/&gt;&lt;property id=&quot;20307&quot; value=&quot;303&quot;/&gt;&lt;/object&gt;&lt;object type=&quot;3&quot; unique_id=&quot;21661&quot;&gt;&lt;property id=&quot;20148&quot; value=&quot;5&quot;/&gt;&lt;property id=&quot;20300&quot; value=&quot;Slide 14 - &amp;quot;Island Foods!&amp;quot;&quot;/&gt;&lt;property id=&quot;20307&quot; value=&quot;304&quot;/&gt;&lt;/object&gt;&lt;object type=&quot;3&quot; unique_id=&quot;21662&quot;&gt;&lt;property id=&quot;20148&quot; value=&quot;5&quot;/&gt;&lt;property id=&quot;20300&quot; value=&quot;Slide 15 - &amp;quot;Pandanus…yum!!!&amp;quot;&quot;/&gt;&lt;property id=&quot;20307&quot; value=&quot;305&quot;/&gt;&lt;/object&gt;&lt;object type=&quot;3&quot; unique_id=&quot;21764&quot;&gt;&lt;property id=&quot;20148&quot; value=&quot;5&quot;/&gt;&lt;property id=&quot;20300&quot; value=&quot;Slide 12 - &amp;quot;Celebrating Christmas the island way!&amp;quot;&quot;/&gt;&lt;property id=&quot;20307&quot; value=&quot;307&quot;/&gt;&lt;/object&gt;&lt;object type=&quot;3&quot; unique_id=&quot;21765&quot;&gt;&lt;property id=&quot;20148&quot; value=&quot;5&quot;/&gt;&lt;property id=&quot;20300&quot; value=&quot;Slide 13&quot;/&gt;&lt;property id=&quot;20307&quot; value=&quot;306&quot;/&gt;&lt;/object&gt;&lt;object type=&quot;3&quot; unique_id=&quot;21766&quot;&gt;&lt;property id=&quot;20148&quot; value=&quot;5&quot;/&gt;&lt;property id=&quot;20300&quot; value=&quot;Slide 16 - &amp;quot;Island chores…karkar waini…kwekwe ma&amp;quot;&quot;/&gt;&lt;property id=&quot;20307&quot; value=&quot;308&quot;/&gt;&lt;/object&gt;&lt;object type=&quot;3&quot; unique_id=&quot;21767&quot;&gt;&lt;property id=&quot;20148&quot; value=&quot;5&quot;/&gt;&lt;property id=&quot;20300&quot; value=&quot;Slide 17 - &amp;quot;Culture&amp;quot;&quot;/&gt;&lt;property id=&quot;20307&quot; value=&quot;309&quot;/&gt;&lt;/object&gt;&lt;object type=&quot;3&quot; unique_id=&quot;21768&quot;&gt;&lt;property id=&quot;20148&quot; value=&quot;5&quot;/&gt;&lt;property id=&quot;20300&quot; value=&quot;Slide 18&quot;/&gt;&lt;property id=&quot;20307&quot; value=&quot;310&quot;/&gt;&lt;/object&gt;&lt;object type=&quot;3&quot; unique_id=&quot;22061&quot;&gt;&lt;property id=&quot;20148&quot; value=&quot;5&quot;/&gt;&lt;property id=&quot;20300&quot; value=&quot;Slide 19 - &amp;quot;Kommol tata!&amp;quot;&quot;/&gt;&lt;property id=&quot;20307&quot; value=&quot;264&quot;/&gt;&lt;/object&gt;&lt;object type=&quot;3&quot; unique_id=&quot;22144&quot;&gt;&lt;property id=&quot;20148&quot; value=&quot;5&quot;/&gt;&lt;property id=&quot;20300&quot; value=&quot;Slide 7&quot;/&gt;&lt;property id=&quot;20307&quot; value=&quot;311&quot;/&gt;&lt;/object&gt;&lt;/object&gt;&lt;object type=&quot;8&quot; unique_id=&quot;21104&quot;&gt;&lt;/object&gt;&lt;/object&gt;&lt;/database&gt;"/>
  <p:tag name="SECTOMILLISECCONVERTED" val="1"/>
</p:tagLst>
</file>

<file path=ppt/theme/theme1.xml><?xml version="1.0" encoding="utf-8"?>
<a:theme xmlns:a="http://schemas.openxmlformats.org/drawingml/2006/main" name="Geography Class for Elementary: Canary Islands by Slidesgo">
  <a:themeElements>
    <a:clrScheme name="Simple Light">
      <a:dk1>
        <a:srgbClr val="1D4358"/>
      </a:dk1>
      <a:lt1>
        <a:srgbClr val="E6F1FF"/>
      </a:lt1>
      <a:dk2>
        <a:srgbClr val="FF4C4C"/>
      </a:dk2>
      <a:lt2>
        <a:srgbClr val="66C1FF"/>
      </a:lt2>
      <a:accent1>
        <a:srgbClr val="21D8DE"/>
      </a:accent1>
      <a:accent2>
        <a:srgbClr val="BBF44D"/>
      </a:accent2>
      <a:accent3>
        <a:srgbClr val="4A5A5E"/>
      </a:accent3>
      <a:accent4>
        <a:srgbClr val="9EBECC"/>
      </a:accent4>
      <a:accent5>
        <a:srgbClr val="FFFFFF"/>
      </a:accent5>
      <a:accent6>
        <a:srgbClr val="FD9910"/>
      </a:accent6>
      <a:hlink>
        <a:srgbClr val="1D43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2667</TotalTime>
  <Words>720</Words>
  <Application>Microsoft Office PowerPoint</Application>
  <PresentationFormat>On-screen Show (16:9)</PresentationFormat>
  <Paragraphs>70</Paragraphs>
  <Slides>17</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Bebas Neue</vt:lpstr>
      <vt:lpstr>DM Sans</vt:lpstr>
      <vt:lpstr>Footlight MT Light</vt:lpstr>
      <vt:lpstr>Fredoka</vt:lpstr>
      <vt:lpstr>Jost</vt:lpstr>
      <vt:lpstr>Nunito Light</vt:lpstr>
      <vt:lpstr>Times New Roman</vt:lpstr>
      <vt:lpstr>Geography Class for Elementary: Canary Islands by Slidesgo</vt:lpstr>
      <vt:lpstr>“TIPS” Marshallese Cultural Health Forum (MCHF) August 2023</vt:lpstr>
      <vt:lpstr>Quick Tips  for Providers Who Serve Marshallese Patients </vt:lpstr>
      <vt:lpstr>What can a provider say to a Marshallese patient at the start of the visit to make them feel more comfortable? </vt:lpstr>
      <vt:lpstr>What should healthcare providers understand about Marshallese family relationships when taking a family health history? </vt:lpstr>
      <vt:lpstr>What services can a healthcare facility provide to encourage the Marshallese population to seek healthcare?</vt:lpstr>
      <vt:lpstr>The Marshallese have strong faith and belief in God which may lead them to seek a combination of healthcare services.</vt:lpstr>
      <vt:lpstr>What should providers understand about Marshallese culture in order to better serve their Marshallese patients?</vt:lpstr>
      <vt:lpstr>PowerPoint Presentation</vt:lpstr>
      <vt:lpstr>PowerPoint Presentation</vt:lpstr>
      <vt:lpstr>Ozark Islanders</vt:lpstr>
      <vt:lpstr>Celebrating Christmas the island way!</vt:lpstr>
      <vt:lpstr>Island Foods!</vt:lpstr>
      <vt:lpstr>Pandanus…yum!!!</vt:lpstr>
      <vt:lpstr>Island chores…karkar waini…kwekwe ma</vt:lpstr>
      <vt:lpstr>Culture</vt:lpstr>
      <vt:lpstr>PowerPoint Presentation</vt:lpstr>
      <vt:lpstr>Kommol tata!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Marshallese Cultural Health Forum (MCHF) August 2023</dc:title>
  <dc:creator>Chambers, Carrie B</dc:creator>
  <cp:lastModifiedBy>Jesper Angelo</cp:lastModifiedBy>
  <cp:revision>95</cp:revision>
  <dcterms:modified xsi:type="dcterms:W3CDTF">2023-08-30T08:56:17Z</dcterms:modified>
</cp:coreProperties>
</file>